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960" r:id="rId2"/>
  </p:sldMasterIdLst>
  <p:notesMasterIdLst>
    <p:notesMasterId r:id="rId18"/>
  </p:notesMasterIdLst>
  <p:sldIdLst>
    <p:sldId id="294" r:id="rId3"/>
    <p:sldId id="282" r:id="rId4"/>
    <p:sldId id="283" r:id="rId5"/>
    <p:sldId id="284" r:id="rId6"/>
    <p:sldId id="285" r:id="rId7"/>
    <p:sldId id="296" r:id="rId8"/>
    <p:sldId id="298" r:id="rId9"/>
    <p:sldId id="299" r:id="rId10"/>
    <p:sldId id="300" r:id="rId11"/>
    <p:sldId id="302" r:id="rId12"/>
    <p:sldId id="304" r:id="rId13"/>
    <p:sldId id="306" r:id="rId14"/>
    <p:sldId id="286" r:id="rId15"/>
    <p:sldId id="287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FC13A-04A5-402B-916C-B45E6B6185BF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716B4-DF3C-4538-AC9D-4B0E54393F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257690A7-9E37-4EA2-B6BE-A8987D4CC843}" type="slidenum">
              <a:rPr lang="en-US">
                <a:solidFill>
                  <a:prstClr val="black"/>
                </a:solidFill>
                <a:latin typeface="Arial" pitchFamily="34" charset="0"/>
              </a:rPr>
              <a:pPr eaLnBrk="1" hangingPunct="1"/>
              <a:t>1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4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September 18,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5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September 18,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2A917-68C8-49E3-9205-7A19A9FCF0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96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6974-3616-4CF9-B156-54528C52D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28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96DE8-5E1B-412D-83B7-1419C4A243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7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87B7A-AA87-4969-BCB4-4BA5DD4743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69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DEFCB-F3E1-44A0-8DC7-A994F4CDC1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82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059EF-B1BF-41DF-9744-194799AA2E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02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94723-A72B-43BE-8EA6-B07F831BCC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31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FF121-9638-4989-AFC5-98A6755045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6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62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31A75-6A8D-4069-95B0-A17E857E92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52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1FA0E-F806-4299-A17F-C753F9392A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23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F29B7-D5F1-4744-B5B6-F6877B8C1D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10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7CFE9-057E-4F49-B692-038A9AA16B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September 18,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4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September 18,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2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September 18,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1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September 18,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1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September 18,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5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September 18,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3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September 18,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7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September 18,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3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695E22-AAF5-4660-844B-919BE39D24F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2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 noChangeAspect="1"/>
          </p:cNvGrpSpPr>
          <p:nvPr/>
        </p:nvGrpSpPr>
        <p:grpSpPr bwMode="auto">
          <a:xfrm>
            <a:off x="2630003" y="3661718"/>
            <a:ext cx="3581400" cy="2438400"/>
            <a:chOff x="624" y="1488"/>
            <a:chExt cx="1544" cy="905"/>
          </a:xfrm>
        </p:grpSpPr>
        <p:sp>
          <p:nvSpPr>
            <p:cNvPr id="22543" name="AutoShape 9"/>
            <p:cNvSpPr>
              <a:spLocks noChangeAspect="1" noChangeArrowheads="1" noTextEdit="1"/>
            </p:cNvSpPr>
            <p:nvPr/>
          </p:nvSpPr>
          <p:spPr bwMode="auto">
            <a:xfrm>
              <a:off x="624" y="1488"/>
              <a:ext cx="1544" cy="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44" name="Freeform 10"/>
            <p:cNvSpPr>
              <a:spLocks/>
            </p:cNvSpPr>
            <p:nvPr/>
          </p:nvSpPr>
          <p:spPr bwMode="auto">
            <a:xfrm>
              <a:off x="624" y="1556"/>
              <a:ext cx="1544" cy="837"/>
            </a:xfrm>
            <a:custGeom>
              <a:avLst/>
              <a:gdLst>
                <a:gd name="T0" fmla="*/ 312 w 1544"/>
                <a:gd name="T1" fmla="*/ 34 h 837"/>
                <a:gd name="T2" fmla="*/ 382 w 1544"/>
                <a:gd name="T3" fmla="*/ 52 h 837"/>
                <a:gd name="T4" fmla="*/ 453 w 1544"/>
                <a:gd name="T5" fmla="*/ 52 h 837"/>
                <a:gd name="T6" fmla="*/ 524 w 1544"/>
                <a:gd name="T7" fmla="*/ 52 h 837"/>
                <a:gd name="T8" fmla="*/ 581 w 1544"/>
                <a:gd name="T9" fmla="*/ 34 h 837"/>
                <a:gd name="T10" fmla="*/ 637 w 1544"/>
                <a:gd name="T11" fmla="*/ 34 h 837"/>
                <a:gd name="T12" fmla="*/ 694 w 1544"/>
                <a:gd name="T13" fmla="*/ 52 h 837"/>
                <a:gd name="T14" fmla="*/ 751 w 1544"/>
                <a:gd name="T15" fmla="*/ 86 h 837"/>
                <a:gd name="T16" fmla="*/ 793 w 1544"/>
                <a:gd name="T17" fmla="*/ 86 h 837"/>
                <a:gd name="T18" fmla="*/ 850 w 1544"/>
                <a:gd name="T19" fmla="*/ 52 h 837"/>
                <a:gd name="T20" fmla="*/ 878 w 1544"/>
                <a:gd name="T21" fmla="*/ 17 h 837"/>
                <a:gd name="T22" fmla="*/ 921 w 1544"/>
                <a:gd name="T23" fmla="*/ 17 h 837"/>
                <a:gd name="T24" fmla="*/ 949 w 1544"/>
                <a:gd name="T25" fmla="*/ 17 h 837"/>
                <a:gd name="T26" fmla="*/ 977 w 1544"/>
                <a:gd name="T27" fmla="*/ 17 h 837"/>
                <a:gd name="T28" fmla="*/ 1020 w 1544"/>
                <a:gd name="T29" fmla="*/ 34 h 837"/>
                <a:gd name="T30" fmla="*/ 1048 w 1544"/>
                <a:gd name="T31" fmla="*/ 34 h 837"/>
                <a:gd name="T32" fmla="*/ 1091 w 1544"/>
                <a:gd name="T33" fmla="*/ 52 h 837"/>
                <a:gd name="T34" fmla="*/ 1133 w 1544"/>
                <a:gd name="T35" fmla="*/ 52 h 837"/>
                <a:gd name="T36" fmla="*/ 1190 w 1544"/>
                <a:gd name="T37" fmla="*/ 52 h 837"/>
                <a:gd name="T38" fmla="*/ 1247 w 1544"/>
                <a:gd name="T39" fmla="*/ 34 h 837"/>
                <a:gd name="T40" fmla="*/ 1289 w 1544"/>
                <a:gd name="T41" fmla="*/ 34 h 837"/>
                <a:gd name="T42" fmla="*/ 1303 w 1544"/>
                <a:gd name="T43" fmla="*/ 69 h 837"/>
                <a:gd name="T44" fmla="*/ 1332 w 1544"/>
                <a:gd name="T45" fmla="*/ 103 h 837"/>
                <a:gd name="T46" fmla="*/ 1346 w 1544"/>
                <a:gd name="T47" fmla="*/ 137 h 837"/>
                <a:gd name="T48" fmla="*/ 1544 w 1544"/>
                <a:gd name="T49" fmla="*/ 786 h 837"/>
                <a:gd name="T50" fmla="*/ 878 w 1544"/>
                <a:gd name="T51" fmla="*/ 786 h 837"/>
                <a:gd name="T52" fmla="*/ 878 w 1544"/>
                <a:gd name="T53" fmla="*/ 803 h 837"/>
                <a:gd name="T54" fmla="*/ 892 w 1544"/>
                <a:gd name="T55" fmla="*/ 820 h 837"/>
                <a:gd name="T56" fmla="*/ 892 w 1544"/>
                <a:gd name="T57" fmla="*/ 837 h 837"/>
                <a:gd name="T58" fmla="*/ 850 w 1544"/>
                <a:gd name="T59" fmla="*/ 837 h 837"/>
                <a:gd name="T60" fmla="*/ 793 w 1544"/>
                <a:gd name="T61" fmla="*/ 837 h 837"/>
                <a:gd name="T62" fmla="*/ 722 w 1544"/>
                <a:gd name="T63" fmla="*/ 837 h 837"/>
                <a:gd name="T64" fmla="*/ 680 w 1544"/>
                <a:gd name="T65" fmla="*/ 837 h 837"/>
                <a:gd name="T66" fmla="*/ 652 w 1544"/>
                <a:gd name="T67" fmla="*/ 837 h 837"/>
                <a:gd name="T68" fmla="*/ 637 w 1544"/>
                <a:gd name="T69" fmla="*/ 820 h 837"/>
                <a:gd name="T70" fmla="*/ 652 w 1544"/>
                <a:gd name="T71" fmla="*/ 803 h 837"/>
                <a:gd name="T72" fmla="*/ 666 w 1544"/>
                <a:gd name="T73" fmla="*/ 786 h 837"/>
                <a:gd name="T74" fmla="*/ 0 w 1544"/>
                <a:gd name="T75" fmla="*/ 786 h 837"/>
                <a:gd name="T76" fmla="*/ 184 w 1544"/>
                <a:gd name="T77" fmla="*/ 137 h 837"/>
                <a:gd name="T78" fmla="*/ 198 w 1544"/>
                <a:gd name="T79" fmla="*/ 120 h 837"/>
                <a:gd name="T80" fmla="*/ 227 w 1544"/>
                <a:gd name="T81" fmla="*/ 86 h 837"/>
                <a:gd name="T82" fmla="*/ 241 w 1544"/>
                <a:gd name="T83" fmla="*/ 52 h 837"/>
                <a:gd name="T84" fmla="*/ 269 w 1544"/>
                <a:gd name="T85" fmla="*/ 34 h 8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44"/>
                <a:gd name="T130" fmla="*/ 0 h 837"/>
                <a:gd name="T131" fmla="*/ 1544 w 1544"/>
                <a:gd name="T132" fmla="*/ 837 h 8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44" h="837">
                  <a:moveTo>
                    <a:pt x="269" y="0"/>
                  </a:moveTo>
                  <a:lnTo>
                    <a:pt x="312" y="34"/>
                  </a:lnTo>
                  <a:lnTo>
                    <a:pt x="354" y="34"/>
                  </a:lnTo>
                  <a:lnTo>
                    <a:pt x="382" y="52"/>
                  </a:lnTo>
                  <a:lnTo>
                    <a:pt x="425" y="52"/>
                  </a:lnTo>
                  <a:lnTo>
                    <a:pt x="453" y="52"/>
                  </a:lnTo>
                  <a:lnTo>
                    <a:pt x="496" y="52"/>
                  </a:lnTo>
                  <a:lnTo>
                    <a:pt x="524" y="52"/>
                  </a:lnTo>
                  <a:lnTo>
                    <a:pt x="552" y="34"/>
                  </a:lnTo>
                  <a:lnTo>
                    <a:pt x="581" y="34"/>
                  </a:lnTo>
                  <a:lnTo>
                    <a:pt x="609" y="34"/>
                  </a:lnTo>
                  <a:lnTo>
                    <a:pt x="637" y="34"/>
                  </a:lnTo>
                  <a:lnTo>
                    <a:pt x="666" y="34"/>
                  </a:lnTo>
                  <a:lnTo>
                    <a:pt x="694" y="52"/>
                  </a:lnTo>
                  <a:lnTo>
                    <a:pt x="722" y="69"/>
                  </a:lnTo>
                  <a:lnTo>
                    <a:pt x="751" y="86"/>
                  </a:lnTo>
                  <a:lnTo>
                    <a:pt x="779" y="120"/>
                  </a:lnTo>
                  <a:lnTo>
                    <a:pt x="793" y="86"/>
                  </a:lnTo>
                  <a:lnTo>
                    <a:pt x="822" y="69"/>
                  </a:lnTo>
                  <a:lnTo>
                    <a:pt x="850" y="52"/>
                  </a:lnTo>
                  <a:lnTo>
                    <a:pt x="864" y="34"/>
                  </a:lnTo>
                  <a:lnTo>
                    <a:pt x="878" y="17"/>
                  </a:lnTo>
                  <a:lnTo>
                    <a:pt x="907" y="17"/>
                  </a:lnTo>
                  <a:lnTo>
                    <a:pt x="921" y="17"/>
                  </a:lnTo>
                  <a:lnTo>
                    <a:pt x="935" y="17"/>
                  </a:lnTo>
                  <a:lnTo>
                    <a:pt x="949" y="17"/>
                  </a:lnTo>
                  <a:lnTo>
                    <a:pt x="963" y="17"/>
                  </a:lnTo>
                  <a:lnTo>
                    <a:pt x="977" y="17"/>
                  </a:lnTo>
                  <a:lnTo>
                    <a:pt x="992" y="17"/>
                  </a:lnTo>
                  <a:lnTo>
                    <a:pt x="1020" y="34"/>
                  </a:lnTo>
                  <a:lnTo>
                    <a:pt x="1034" y="34"/>
                  </a:lnTo>
                  <a:lnTo>
                    <a:pt x="1048" y="34"/>
                  </a:lnTo>
                  <a:lnTo>
                    <a:pt x="1062" y="34"/>
                  </a:lnTo>
                  <a:lnTo>
                    <a:pt x="1091" y="52"/>
                  </a:lnTo>
                  <a:lnTo>
                    <a:pt x="1105" y="52"/>
                  </a:lnTo>
                  <a:lnTo>
                    <a:pt x="1133" y="52"/>
                  </a:lnTo>
                  <a:lnTo>
                    <a:pt x="1162" y="52"/>
                  </a:lnTo>
                  <a:lnTo>
                    <a:pt x="1190" y="52"/>
                  </a:lnTo>
                  <a:lnTo>
                    <a:pt x="1218" y="34"/>
                  </a:lnTo>
                  <a:lnTo>
                    <a:pt x="1247" y="34"/>
                  </a:lnTo>
                  <a:lnTo>
                    <a:pt x="1275" y="17"/>
                  </a:lnTo>
                  <a:lnTo>
                    <a:pt x="1289" y="34"/>
                  </a:lnTo>
                  <a:lnTo>
                    <a:pt x="1289" y="52"/>
                  </a:lnTo>
                  <a:lnTo>
                    <a:pt x="1303" y="69"/>
                  </a:lnTo>
                  <a:lnTo>
                    <a:pt x="1317" y="86"/>
                  </a:lnTo>
                  <a:lnTo>
                    <a:pt x="1332" y="103"/>
                  </a:lnTo>
                  <a:lnTo>
                    <a:pt x="1332" y="120"/>
                  </a:lnTo>
                  <a:lnTo>
                    <a:pt x="1346" y="137"/>
                  </a:lnTo>
                  <a:lnTo>
                    <a:pt x="1360" y="137"/>
                  </a:lnTo>
                  <a:lnTo>
                    <a:pt x="1544" y="786"/>
                  </a:lnTo>
                  <a:lnTo>
                    <a:pt x="864" y="786"/>
                  </a:lnTo>
                  <a:lnTo>
                    <a:pt x="878" y="786"/>
                  </a:lnTo>
                  <a:lnTo>
                    <a:pt x="878" y="803"/>
                  </a:lnTo>
                  <a:lnTo>
                    <a:pt x="892" y="803"/>
                  </a:lnTo>
                  <a:lnTo>
                    <a:pt x="892" y="820"/>
                  </a:lnTo>
                  <a:lnTo>
                    <a:pt x="892" y="837"/>
                  </a:lnTo>
                  <a:lnTo>
                    <a:pt x="878" y="837"/>
                  </a:lnTo>
                  <a:lnTo>
                    <a:pt x="850" y="837"/>
                  </a:lnTo>
                  <a:lnTo>
                    <a:pt x="822" y="837"/>
                  </a:lnTo>
                  <a:lnTo>
                    <a:pt x="793" y="837"/>
                  </a:lnTo>
                  <a:lnTo>
                    <a:pt x="751" y="837"/>
                  </a:lnTo>
                  <a:lnTo>
                    <a:pt x="722" y="837"/>
                  </a:lnTo>
                  <a:lnTo>
                    <a:pt x="694" y="837"/>
                  </a:lnTo>
                  <a:lnTo>
                    <a:pt x="680" y="837"/>
                  </a:lnTo>
                  <a:lnTo>
                    <a:pt x="666" y="837"/>
                  </a:lnTo>
                  <a:lnTo>
                    <a:pt x="652" y="837"/>
                  </a:lnTo>
                  <a:lnTo>
                    <a:pt x="637" y="820"/>
                  </a:lnTo>
                  <a:lnTo>
                    <a:pt x="637" y="803"/>
                  </a:lnTo>
                  <a:lnTo>
                    <a:pt x="652" y="803"/>
                  </a:lnTo>
                  <a:lnTo>
                    <a:pt x="666" y="786"/>
                  </a:lnTo>
                  <a:lnTo>
                    <a:pt x="0" y="786"/>
                  </a:lnTo>
                  <a:lnTo>
                    <a:pt x="170" y="137"/>
                  </a:lnTo>
                  <a:lnTo>
                    <a:pt x="184" y="137"/>
                  </a:lnTo>
                  <a:lnTo>
                    <a:pt x="184" y="120"/>
                  </a:lnTo>
                  <a:lnTo>
                    <a:pt x="198" y="120"/>
                  </a:lnTo>
                  <a:lnTo>
                    <a:pt x="212" y="103"/>
                  </a:lnTo>
                  <a:lnTo>
                    <a:pt x="227" y="86"/>
                  </a:lnTo>
                  <a:lnTo>
                    <a:pt x="227" y="69"/>
                  </a:lnTo>
                  <a:lnTo>
                    <a:pt x="241" y="52"/>
                  </a:lnTo>
                  <a:lnTo>
                    <a:pt x="241" y="34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45" name="Freeform 11"/>
            <p:cNvSpPr>
              <a:spLocks/>
            </p:cNvSpPr>
            <p:nvPr/>
          </p:nvSpPr>
          <p:spPr bwMode="auto">
            <a:xfrm>
              <a:off x="1290" y="2308"/>
              <a:ext cx="198" cy="68"/>
            </a:xfrm>
            <a:custGeom>
              <a:avLst/>
              <a:gdLst>
                <a:gd name="T0" fmla="*/ 0 w 198"/>
                <a:gd name="T1" fmla="*/ 68 h 68"/>
                <a:gd name="T2" fmla="*/ 198 w 198"/>
                <a:gd name="T3" fmla="*/ 68 h 68"/>
                <a:gd name="T4" fmla="*/ 184 w 198"/>
                <a:gd name="T5" fmla="*/ 51 h 68"/>
                <a:gd name="T6" fmla="*/ 170 w 198"/>
                <a:gd name="T7" fmla="*/ 51 h 68"/>
                <a:gd name="T8" fmla="*/ 170 w 198"/>
                <a:gd name="T9" fmla="*/ 34 h 68"/>
                <a:gd name="T10" fmla="*/ 156 w 198"/>
                <a:gd name="T11" fmla="*/ 34 h 68"/>
                <a:gd name="T12" fmla="*/ 141 w 198"/>
                <a:gd name="T13" fmla="*/ 17 h 68"/>
                <a:gd name="T14" fmla="*/ 127 w 198"/>
                <a:gd name="T15" fmla="*/ 17 h 68"/>
                <a:gd name="T16" fmla="*/ 113 w 198"/>
                <a:gd name="T17" fmla="*/ 0 h 68"/>
                <a:gd name="T18" fmla="*/ 113 w 198"/>
                <a:gd name="T19" fmla="*/ 0 h 68"/>
                <a:gd name="T20" fmla="*/ 85 w 198"/>
                <a:gd name="T21" fmla="*/ 0 h 68"/>
                <a:gd name="T22" fmla="*/ 71 w 198"/>
                <a:gd name="T23" fmla="*/ 17 h 68"/>
                <a:gd name="T24" fmla="*/ 56 w 198"/>
                <a:gd name="T25" fmla="*/ 17 h 68"/>
                <a:gd name="T26" fmla="*/ 42 w 198"/>
                <a:gd name="T27" fmla="*/ 34 h 68"/>
                <a:gd name="T28" fmla="*/ 28 w 198"/>
                <a:gd name="T29" fmla="*/ 34 h 68"/>
                <a:gd name="T30" fmla="*/ 28 w 198"/>
                <a:gd name="T31" fmla="*/ 51 h 68"/>
                <a:gd name="T32" fmla="*/ 14 w 198"/>
                <a:gd name="T33" fmla="*/ 51 h 68"/>
                <a:gd name="T34" fmla="*/ 0 w 198"/>
                <a:gd name="T35" fmla="*/ 68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8"/>
                <a:gd name="T55" fmla="*/ 0 h 68"/>
                <a:gd name="T56" fmla="*/ 198 w 198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8" h="68">
                  <a:moveTo>
                    <a:pt x="0" y="68"/>
                  </a:moveTo>
                  <a:lnTo>
                    <a:pt x="198" y="68"/>
                  </a:lnTo>
                  <a:lnTo>
                    <a:pt x="184" y="51"/>
                  </a:lnTo>
                  <a:lnTo>
                    <a:pt x="170" y="51"/>
                  </a:lnTo>
                  <a:lnTo>
                    <a:pt x="170" y="34"/>
                  </a:lnTo>
                  <a:lnTo>
                    <a:pt x="156" y="34"/>
                  </a:lnTo>
                  <a:lnTo>
                    <a:pt x="141" y="17"/>
                  </a:lnTo>
                  <a:lnTo>
                    <a:pt x="127" y="17"/>
                  </a:lnTo>
                  <a:lnTo>
                    <a:pt x="113" y="0"/>
                  </a:lnTo>
                  <a:lnTo>
                    <a:pt x="85" y="0"/>
                  </a:lnTo>
                  <a:lnTo>
                    <a:pt x="71" y="17"/>
                  </a:lnTo>
                  <a:lnTo>
                    <a:pt x="56" y="17"/>
                  </a:lnTo>
                  <a:lnTo>
                    <a:pt x="42" y="34"/>
                  </a:lnTo>
                  <a:lnTo>
                    <a:pt x="28" y="34"/>
                  </a:lnTo>
                  <a:lnTo>
                    <a:pt x="28" y="51"/>
                  </a:lnTo>
                  <a:lnTo>
                    <a:pt x="14" y="51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46" name="Freeform 12"/>
            <p:cNvSpPr>
              <a:spLocks/>
            </p:cNvSpPr>
            <p:nvPr/>
          </p:nvSpPr>
          <p:spPr bwMode="auto">
            <a:xfrm>
              <a:off x="666" y="1659"/>
              <a:ext cx="185" cy="632"/>
            </a:xfrm>
            <a:custGeom>
              <a:avLst/>
              <a:gdLst>
                <a:gd name="T0" fmla="*/ 142 w 185"/>
                <a:gd name="T1" fmla="*/ 51 h 632"/>
                <a:gd name="T2" fmla="*/ 0 w 185"/>
                <a:gd name="T3" fmla="*/ 632 h 632"/>
                <a:gd name="T4" fmla="*/ 0 w 185"/>
                <a:gd name="T5" fmla="*/ 614 h 632"/>
                <a:gd name="T6" fmla="*/ 15 w 185"/>
                <a:gd name="T7" fmla="*/ 614 h 632"/>
                <a:gd name="T8" fmla="*/ 29 w 185"/>
                <a:gd name="T9" fmla="*/ 597 h 632"/>
                <a:gd name="T10" fmla="*/ 43 w 185"/>
                <a:gd name="T11" fmla="*/ 580 h 632"/>
                <a:gd name="T12" fmla="*/ 43 w 185"/>
                <a:gd name="T13" fmla="*/ 563 h 632"/>
                <a:gd name="T14" fmla="*/ 57 w 185"/>
                <a:gd name="T15" fmla="*/ 563 h 632"/>
                <a:gd name="T16" fmla="*/ 71 w 185"/>
                <a:gd name="T17" fmla="*/ 546 h 632"/>
                <a:gd name="T18" fmla="*/ 71 w 185"/>
                <a:gd name="T19" fmla="*/ 529 h 632"/>
                <a:gd name="T20" fmla="*/ 185 w 185"/>
                <a:gd name="T21" fmla="*/ 0 h 632"/>
                <a:gd name="T22" fmla="*/ 185 w 185"/>
                <a:gd name="T23" fmla="*/ 0 h 632"/>
                <a:gd name="T24" fmla="*/ 185 w 185"/>
                <a:gd name="T25" fmla="*/ 17 h 632"/>
                <a:gd name="T26" fmla="*/ 170 w 185"/>
                <a:gd name="T27" fmla="*/ 17 h 632"/>
                <a:gd name="T28" fmla="*/ 170 w 185"/>
                <a:gd name="T29" fmla="*/ 34 h 632"/>
                <a:gd name="T30" fmla="*/ 156 w 185"/>
                <a:gd name="T31" fmla="*/ 34 h 632"/>
                <a:gd name="T32" fmla="*/ 156 w 185"/>
                <a:gd name="T33" fmla="*/ 34 h 632"/>
                <a:gd name="T34" fmla="*/ 156 w 185"/>
                <a:gd name="T35" fmla="*/ 51 h 632"/>
                <a:gd name="T36" fmla="*/ 142 w 185"/>
                <a:gd name="T37" fmla="*/ 51 h 6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5"/>
                <a:gd name="T58" fmla="*/ 0 h 632"/>
                <a:gd name="T59" fmla="*/ 185 w 185"/>
                <a:gd name="T60" fmla="*/ 632 h 6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5" h="632">
                  <a:moveTo>
                    <a:pt x="142" y="51"/>
                  </a:moveTo>
                  <a:lnTo>
                    <a:pt x="0" y="632"/>
                  </a:lnTo>
                  <a:lnTo>
                    <a:pt x="0" y="614"/>
                  </a:lnTo>
                  <a:lnTo>
                    <a:pt x="15" y="614"/>
                  </a:lnTo>
                  <a:lnTo>
                    <a:pt x="29" y="597"/>
                  </a:lnTo>
                  <a:lnTo>
                    <a:pt x="43" y="580"/>
                  </a:lnTo>
                  <a:lnTo>
                    <a:pt x="43" y="563"/>
                  </a:lnTo>
                  <a:lnTo>
                    <a:pt x="57" y="563"/>
                  </a:lnTo>
                  <a:lnTo>
                    <a:pt x="71" y="546"/>
                  </a:lnTo>
                  <a:lnTo>
                    <a:pt x="71" y="529"/>
                  </a:lnTo>
                  <a:lnTo>
                    <a:pt x="185" y="0"/>
                  </a:lnTo>
                  <a:lnTo>
                    <a:pt x="185" y="17"/>
                  </a:lnTo>
                  <a:lnTo>
                    <a:pt x="170" y="17"/>
                  </a:lnTo>
                  <a:lnTo>
                    <a:pt x="170" y="34"/>
                  </a:lnTo>
                  <a:lnTo>
                    <a:pt x="156" y="34"/>
                  </a:lnTo>
                  <a:lnTo>
                    <a:pt x="156" y="51"/>
                  </a:lnTo>
                  <a:lnTo>
                    <a:pt x="142" y="51"/>
                  </a:lnTo>
                  <a:close/>
                </a:path>
              </a:pathLst>
            </a:custGeom>
            <a:solidFill>
              <a:srgbClr val="3F9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47" name="Freeform 13"/>
            <p:cNvSpPr>
              <a:spLocks/>
            </p:cNvSpPr>
            <p:nvPr/>
          </p:nvSpPr>
          <p:spPr bwMode="auto">
            <a:xfrm>
              <a:off x="1403" y="2154"/>
              <a:ext cx="638" cy="137"/>
            </a:xfrm>
            <a:custGeom>
              <a:avLst/>
              <a:gdLst>
                <a:gd name="T0" fmla="*/ 0 w 638"/>
                <a:gd name="T1" fmla="*/ 102 h 137"/>
                <a:gd name="T2" fmla="*/ 28 w 638"/>
                <a:gd name="T3" fmla="*/ 68 h 137"/>
                <a:gd name="T4" fmla="*/ 71 w 638"/>
                <a:gd name="T5" fmla="*/ 34 h 137"/>
                <a:gd name="T6" fmla="*/ 113 w 638"/>
                <a:gd name="T7" fmla="*/ 17 h 137"/>
                <a:gd name="T8" fmla="*/ 156 w 638"/>
                <a:gd name="T9" fmla="*/ 0 h 137"/>
                <a:gd name="T10" fmla="*/ 198 w 638"/>
                <a:gd name="T11" fmla="*/ 0 h 137"/>
                <a:gd name="T12" fmla="*/ 241 w 638"/>
                <a:gd name="T13" fmla="*/ 0 h 137"/>
                <a:gd name="T14" fmla="*/ 298 w 638"/>
                <a:gd name="T15" fmla="*/ 17 h 137"/>
                <a:gd name="T16" fmla="*/ 340 w 638"/>
                <a:gd name="T17" fmla="*/ 17 h 137"/>
                <a:gd name="T18" fmla="*/ 383 w 638"/>
                <a:gd name="T19" fmla="*/ 34 h 137"/>
                <a:gd name="T20" fmla="*/ 425 w 638"/>
                <a:gd name="T21" fmla="*/ 34 h 137"/>
                <a:gd name="T22" fmla="*/ 468 w 638"/>
                <a:gd name="T23" fmla="*/ 51 h 137"/>
                <a:gd name="T24" fmla="*/ 496 w 638"/>
                <a:gd name="T25" fmla="*/ 68 h 137"/>
                <a:gd name="T26" fmla="*/ 538 w 638"/>
                <a:gd name="T27" fmla="*/ 68 h 137"/>
                <a:gd name="T28" fmla="*/ 567 w 638"/>
                <a:gd name="T29" fmla="*/ 68 h 137"/>
                <a:gd name="T30" fmla="*/ 595 w 638"/>
                <a:gd name="T31" fmla="*/ 68 h 137"/>
                <a:gd name="T32" fmla="*/ 623 w 638"/>
                <a:gd name="T33" fmla="*/ 68 h 137"/>
                <a:gd name="T34" fmla="*/ 638 w 638"/>
                <a:gd name="T35" fmla="*/ 85 h 137"/>
                <a:gd name="T36" fmla="*/ 609 w 638"/>
                <a:gd name="T37" fmla="*/ 102 h 137"/>
                <a:gd name="T38" fmla="*/ 581 w 638"/>
                <a:gd name="T39" fmla="*/ 102 h 137"/>
                <a:gd name="T40" fmla="*/ 538 w 638"/>
                <a:gd name="T41" fmla="*/ 102 h 137"/>
                <a:gd name="T42" fmla="*/ 510 w 638"/>
                <a:gd name="T43" fmla="*/ 85 h 137"/>
                <a:gd name="T44" fmla="*/ 468 w 638"/>
                <a:gd name="T45" fmla="*/ 85 h 137"/>
                <a:gd name="T46" fmla="*/ 439 w 638"/>
                <a:gd name="T47" fmla="*/ 68 h 137"/>
                <a:gd name="T48" fmla="*/ 397 w 638"/>
                <a:gd name="T49" fmla="*/ 68 h 137"/>
                <a:gd name="T50" fmla="*/ 354 w 638"/>
                <a:gd name="T51" fmla="*/ 51 h 137"/>
                <a:gd name="T52" fmla="*/ 312 w 638"/>
                <a:gd name="T53" fmla="*/ 34 h 137"/>
                <a:gd name="T54" fmla="*/ 269 w 638"/>
                <a:gd name="T55" fmla="*/ 34 h 137"/>
                <a:gd name="T56" fmla="*/ 227 w 638"/>
                <a:gd name="T57" fmla="*/ 34 h 137"/>
                <a:gd name="T58" fmla="*/ 184 w 638"/>
                <a:gd name="T59" fmla="*/ 34 h 137"/>
                <a:gd name="T60" fmla="*/ 142 w 638"/>
                <a:gd name="T61" fmla="*/ 51 h 137"/>
                <a:gd name="T62" fmla="*/ 99 w 638"/>
                <a:gd name="T63" fmla="*/ 68 h 137"/>
                <a:gd name="T64" fmla="*/ 43 w 638"/>
                <a:gd name="T65" fmla="*/ 102 h 137"/>
                <a:gd name="T66" fmla="*/ 0 w 638"/>
                <a:gd name="T67" fmla="*/ 137 h 137"/>
                <a:gd name="T68" fmla="*/ 0 w 638"/>
                <a:gd name="T69" fmla="*/ 137 h 137"/>
                <a:gd name="T70" fmla="*/ 0 w 638"/>
                <a:gd name="T71" fmla="*/ 119 h 137"/>
                <a:gd name="T72" fmla="*/ 0 w 638"/>
                <a:gd name="T73" fmla="*/ 102 h 137"/>
                <a:gd name="T74" fmla="*/ 0 w 638"/>
                <a:gd name="T75" fmla="*/ 102 h 1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8"/>
                <a:gd name="T115" fmla="*/ 0 h 137"/>
                <a:gd name="T116" fmla="*/ 638 w 638"/>
                <a:gd name="T117" fmla="*/ 137 h 1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8" h="137">
                  <a:moveTo>
                    <a:pt x="0" y="102"/>
                  </a:moveTo>
                  <a:lnTo>
                    <a:pt x="28" y="68"/>
                  </a:lnTo>
                  <a:lnTo>
                    <a:pt x="71" y="34"/>
                  </a:lnTo>
                  <a:lnTo>
                    <a:pt x="113" y="17"/>
                  </a:lnTo>
                  <a:lnTo>
                    <a:pt x="156" y="0"/>
                  </a:lnTo>
                  <a:lnTo>
                    <a:pt x="198" y="0"/>
                  </a:lnTo>
                  <a:lnTo>
                    <a:pt x="241" y="0"/>
                  </a:lnTo>
                  <a:lnTo>
                    <a:pt x="298" y="17"/>
                  </a:lnTo>
                  <a:lnTo>
                    <a:pt x="340" y="17"/>
                  </a:lnTo>
                  <a:lnTo>
                    <a:pt x="383" y="34"/>
                  </a:lnTo>
                  <a:lnTo>
                    <a:pt x="425" y="34"/>
                  </a:lnTo>
                  <a:lnTo>
                    <a:pt x="468" y="51"/>
                  </a:lnTo>
                  <a:lnTo>
                    <a:pt x="496" y="68"/>
                  </a:lnTo>
                  <a:lnTo>
                    <a:pt x="538" y="68"/>
                  </a:lnTo>
                  <a:lnTo>
                    <a:pt x="567" y="68"/>
                  </a:lnTo>
                  <a:lnTo>
                    <a:pt x="595" y="68"/>
                  </a:lnTo>
                  <a:lnTo>
                    <a:pt x="623" y="68"/>
                  </a:lnTo>
                  <a:lnTo>
                    <a:pt x="638" y="85"/>
                  </a:lnTo>
                  <a:lnTo>
                    <a:pt x="609" y="102"/>
                  </a:lnTo>
                  <a:lnTo>
                    <a:pt x="581" y="102"/>
                  </a:lnTo>
                  <a:lnTo>
                    <a:pt x="538" y="102"/>
                  </a:lnTo>
                  <a:lnTo>
                    <a:pt x="510" y="85"/>
                  </a:lnTo>
                  <a:lnTo>
                    <a:pt x="468" y="85"/>
                  </a:lnTo>
                  <a:lnTo>
                    <a:pt x="439" y="68"/>
                  </a:lnTo>
                  <a:lnTo>
                    <a:pt x="397" y="68"/>
                  </a:lnTo>
                  <a:lnTo>
                    <a:pt x="354" y="51"/>
                  </a:lnTo>
                  <a:lnTo>
                    <a:pt x="312" y="34"/>
                  </a:lnTo>
                  <a:lnTo>
                    <a:pt x="269" y="34"/>
                  </a:lnTo>
                  <a:lnTo>
                    <a:pt x="227" y="34"/>
                  </a:lnTo>
                  <a:lnTo>
                    <a:pt x="184" y="34"/>
                  </a:lnTo>
                  <a:lnTo>
                    <a:pt x="142" y="51"/>
                  </a:lnTo>
                  <a:lnTo>
                    <a:pt x="99" y="68"/>
                  </a:lnTo>
                  <a:lnTo>
                    <a:pt x="43" y="102"/>
                  </a:lnTo>
                  <a:lnTo>
                    <a:pt x="0" y="137"/>
                  </a:lnTo>
                  <a:lnTo>
                    <a:pt x="0" y="119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48" name="Freeform 14"/>
            <p:cNvSpPr>
              <a:spLocks/>
            </p:cNvSpPr>
            <p:nvPr/>
          </p:nvSpPr>
          <p:spPr bwMode="auto">
            <a:xfrm>
              <a:off x="1417" y="2205"/>
              <a:ext cx="709" cy="137"/>
            </a:xfrm>
            <a:custGeom>
              <a:avLst/>
              <a:gdLst>
                <a:gd name="T0" fmla="*/ 0 w 709"/>
                <a:gd name="T1" fmla="*/ 103 h 137"/>
                <a:gd name="T2" fmla="*/ 43 w 709"/>
                <a:gd name="T3" fmla="*/ 68 h 137"/>
                <a:gd name="T4" fmla="*/ 85 w 709"/>
                <a:gd name="T5" fmla="*/ 34 h 137"/>
                <a:gd name="T6" fmla="*/ 128 w 709"/>
                <a:gd name="T7" fmla="*/ 17 h 137"/>
                <a:gd name="T8" fmla="*/ 170 w 709"/>
                <a:gd name="T9" fmla="*/ 0 h 137"/>
                <a:gd name="T10" fmla="*/ 227 w 709"/>
                <a:gd name="T11" fmla="*/ 0 h 137"/>
                <a:gd name="T12" fmla="*/ 255 w 709"/>
                <a:gd name="T13" fmla="*/ 0 h 137"/>
                <a:gd name="T14" fmla="*/ 298 w 709"/>
                <a:gd name="T15" fmla="*/ 17 h 137"/>
                <a:gd name="T16" fmla="*/ 340 w 709"/>
                <a:gd name="T17" fmla="*/ 17 h 137"/>
                <a:gd name="T18" fmla="*/ 383 w 709"/>
                <a:gd name="T19" fmla="*/ 34 h 137"/>
                <a:gd name="T20" fmla="*/ 425 w 709"/>
                <a:gd name="T21" fmla="*/ 34 h 137"/>
                <a:gd name="T22" fmla="*/ 468 w 709"/>
                <a:gd name="T23" fmla="*/ 51 h 137"/>
                <a:gd name="T24" fmla="*/ 496 w 709"/>
                <a:gd name="T25" fmla="*/ 51 h 137"/>
                <a:gd name="T26" fmla="*/ 539 w 709"/>
                <a:gd name="T27" fmla="*/ 68 h 137"/>
                <a:gd name="T28" fmla="*/ 567 w 709"/>
                <a:gd name="T29" fmla="*/ 68 h 137"/>
                <a:gd name="T30" fmla="*/ 595 w 709"/>
                <a:gd name="T31" fmla="*/ 51 h 137"/>
                <a:gd name="T32" fmla="*/ 624 w 709"/>
                <a:gd name="T33" fmla="*/ 34 h 137"/>
                <a:gd name="T34" fmla="*/ 638 w 709"/>
                <a:gd name="T35" fmla="*/ 51 h 137"/>
                <a:gd name="T36" fmla="*/ 638 w 709"/>
                <a:gd name="T37" fmla="*/ 51 h 137"/>
                <a:gd name="T38" fmla="*/ 652 w 709"/>
                <a:gd name="T39" fmla="*/ 68 h 137"/>
                <a:gd name="T40" fmla="*/ 666 w 709"/>
                <a:gd name="T41" fmla="*/ 86 h 137"/>
                <a:gd name="T42" fmla="*/ 666 w 709"/>
                <a:gd name="T43" fmla="*/ 86 h 137"/>
                <a:gd name="T44" fmla="*/ 680 w 709"/>
                <a:gd name="T45" fmla="*/ 103 h 137"/>
                <a:gd name="T46" fmla="*/ 694 w 709"/>
                <a:gd name="T47" fmla="*/ 103 h 137"/>
                <a:gd name="T48" fmla="*/ 709 w 709"/>
                <a:gd name="T49" fmla="*/ 120 h 137"/>
                <a:gd name="T50" fmla="*/ 326 w 709"/>
                <a:gd name="T51" fmla="*/ 120 h 137"/>
                <a:gd name="T52" fmla="*/ 326 w 709"/>
                <a:gd name="T53" fmla="*/ 103 h 137"/>
                <a:gd name="T54" fmla="*/ 312 w 709"/>
                <a:gd name="T55" fmla="*/ 103 h 137"/>
                <a:gd name="T56" fmla="*/ 298 w 709"/>
                <a:gd name="T57" fmla="*/ 86 h 137"/>
                <a:gd name="T58" fmla="*/ 284 w 709"/>
                <a:gd name="T59" fmla="*/ 86 h 137"/>
                <a:gd name="T60" fmla="*/ 269 w 709"/>
                <a:gd name="T61" fmla="*/ 86 h 137"/>
                <a:gd name="T62" fmla="*/ 241 w 709"/>
                <a:gd name="T63" fmla="*/ 68 h 137"/>
                <a:gd name="T64" fmla="*/ 227 w 709"/>
                <a:gd name="T65" fmla="*/ 68 h 137"/>
                <a:gd name="T66" fmla="*/ 199 w 709"/>
                <a:gd name="T67" fmla="*/ 68 h 137"/>
                <a:gd name="T68" fmla="*/ 184 w 709"/>
                <a:gd name="T69" fmla="*/ 68 h 137"/>
                <a:gd name="T70" fmla="*/ 156 w 709"/>
                <a:gd name="T71" fmla="*/ 68 h 137"/>
                <a:gd name="T72" fmla="*/ 142 w 709"/>
                <a:gd name="T73" fmla="*/ 86 h 137"/>
                <a:gd name="T74" fmla="*/ 114 w 709"/>
                <a:gd name="T75" fmla="*/ 86 h 137"/>
                <a:gd name="T76" fmla="*/ 99 w 709"/>
                <a:gd name="T77" fmla="*/ 86 h 137"/>
                <a:gd name="T78" fmla="*/ 71 w 709"/>
                <a:gd name="T79" fmla="*/ 103 h 137"/>
                <a:gd name="T80" fmla="*/ 57 w 709"/>
                <a:gd name="T81" fmla="*/ 120 h 137"/>
                <a:gd name="T82" fmla="*/ 43 w 709"/>
                <a:gd name="T83" fmla="*/ 137 h 137"/>
                <a:gd name="T84" fmla="*/ 43 w 709"/>
                <a:gd name="T85" fmla="*/ 120 h 137"/>
                <a:gd name="T86" fmla="*/ 43 w 709"/>
                <a:gd name="T87" fmla="*/ 120 h 137"/>
                <a:gd name="T88" fmla="*/ 29 w 709"/>
                <a:gd name="T89" fmla="*/ 120 h 137"/>
                <a:gd name="T90" fmla="*/ 29 w 709"/>
                <a:gd name="T91" fmla="*/ 103 h 137"/>
                <a:gd name="T92" fmla="*/ 14 w 709"/>
                <a:gd name="T93" fmla="*/ 103 h 137"/>
                <a:gd name="T94" fmla="*/ 14 w 709"/>
                <a:gd name="T95" fmla="*/ 103 h 137"/>
                <a:gd name="T96" fmla="*/ 0 w 709"/>
                <a:gd name="T97" fmla="*/ 103 h 137"/>
                <a:gd name="T98" fmla="*/ 0 w 709"/>
                <a:gd name="T99" fmla="*/ 103 h 1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09"/>
                <a:gd name="T151" fmla="*/ 0 h 137"/>
                <a:gd name="T152" fmla="*/ 709 w 709"/>
                <a:gd name="T153" fmla="*/ 137 h 1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09" h="137">
                  <a:moveTo>
                    <a:pt x="0" y="103"/>
                  </a:moveTo>
                  <a:lnTo>
                    <a:pt x="43" y="68"/>
                  </a:lnTo>
                  <a:lnTo>
                    <a:pt x="85" y="34"/>
                  </a:lnTo>
                  <a:lnTo>
                    <a:pt x="128" y="17"/>
                  </a:lnTo>
                  <a:lnTo>
                    <a:pt x="170" y="0"/>
                  </a:lnTo>
                  <a:lnTo>
                    <a:pt x="227" y="0"/>
                  </a:lnTo>
                  <a:lnTo>
                    <a:pt x="255" y="0"/>
                  </a:lnTo>
                  <a:lnTo>
                    <a:pt x="298" y="17"/>
                  </a:lnTo>
                  <a:lnTo>
                    <a:pt x="340" y="17"/>
                  </a:lnTo>
                  <a:lnTo>
                    <a:pt x="383" y="34"/>
                  </a:lnTo>
                  <a:lnTo>
                    <a:pt x="425" y="34"/>
                  </a:lnTo>
                  <a:lnTo>
                    <a:pt x="468" y="51"/>
                  </a:lnTo>
                  <a:lnTo>
                    <a:pt x="496" y="51"/>
                  </a:lnTo>
                  <a:lnTo>
                    <a:pt x="539" y="68"/>
                  </a:lnTo>
                  <a:lnTo>
                    <a:pt x="567" y="68"/>
                  </a:lnTo>
                  <a:lnTo>
                    <a:pt x="595" y="51"/>
                  </a:lnTo>
                  <a:lnTo>
                    <a:pt x="624" y="34"/>
                  </a:lnTo>
                  <a:lnTo>
                    <a:pt x="638" y="51"/>
                  </a:lnTo>
                  <a:lnTo>
                    <a:pt x="652" y="68"/>
                  </a:lnTo>
                  <a:lnTo>
                    <a:pt x="666" y="86"/>
                  </a:lnTo>
                  <a:lnTo>
                    <a:pt x="680" y="103"/>
                  </a:lnTo>
                  <a:lnTo>
                    <a:pt x="694" y="103"/>
                  </a:lnTo>
                  <a:lnTo>
                    <a:pt x="709" y="120"/>
                  </a:lnTo>
                  <a:lnTo>
                    <a:pt x="326" y="120"/>
                  </a:lnTo>
                  <a:lnTo>
                    <a:pt x="326" y="103"/>
                  </a:lnTo>
                  <a:lnTo>
                    <a:pt x="312" y="103"/>
                  </a:lnTo>
                  <a:lnTo>
                    <a:pt x="298" y="86"/>
                  </a:lnTo>
                  <a:lnTo>
                    <a:pt x="284" y="86"/>
                  </a:lnTo>
                  <a:lnTo>
                    <a:pt x="269" y="86"/>
                  </a:lnTo>
                  <a:lnTo>
                    <a:pt x="241" y="68"/>
                  </a:lnTo>
                  <a:lnTo>
                    <a:pt x="227" y="68"/>
                  </a:lnTo>
                  <a:lnTo>
                    <a:pt x="199" y="68"/>
                  </a:lnTo>
                  <a:lnTo>
                    <a:pt x="184" y="68"/>
                  </a:lnTo>
                  <a:lnTo>
                    <a:pt x="156" y="68"/>
                  </a:lnTo>
                  <a:lnTo>
                    <a:pt x="142" y="86"/>
                  </a:lnTo>
                  <a:lnTo>
                    <a:pt x="114" y="86"/>
                  </a:lnTo>
                  <a:lnTo>
                    <a:pt x="99" y="86"/>
                  </a:lnTo>
                  <a:lnTo>
                    <a:pt x="71" y="103"/>
                  </a:lnTo>
                  <a:lnTo>
                    <a:pt x="57" y="120"/>
                  </a:lnTo>
                  <a:lnTo>
                    <a:pt x="43" y="137"/>
                  </a:lnTo>
                  <a:lnTo>
                    <a:pt x="43" y="120"/>
                  </a:lnTo>
                  <a:lnTo>
                    <a:pt x="29" y="120"/>
                  </a:lnTo>
                  <a:lnTo>
                    <a:pt x="29" y="103"/>
                  </a:lnTo>
                  <a:lnTo>
                    <a:pt x="14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49" name="Freeform 15"/>
            <p:cNvSpPr>
              <a:spLocks/>
            </p:cNvSpPr>
            <p:nvPr/>
          </p:nvSpPr>
          <p:spPr bwMode="auto">
            <a:xfrm>
              <a:off x="652" y="2256"/>
              <a:ext cx="709" cy="86"/>
            </a:xfrm>
            <a:custGeom>
              <a:avLst/>
              <a:gdLst>
                <a:gd name="T0" fmla="*/ 0 w 709"/>
                <a:gd name="T1" fmla="*/ 52 h 86"/>
                <a:gd name="T2" fmla="*/ 14 w 709"/>
                <a:gd name="T3" fmla="*/ 52 h 86"/>
                <a:gd name="T4" fmla="*/ 29 w 709"/>
                <a:gd name="T5" fmla="*/ 35 h 86"/>
                <a:gd name="T6" fmla="*/ 57 w 709"/>
                <a:gd name="T7" fmla="*/ 17 h 86"/>
                <a:gd name="T8" fmla="*/ 128 w 709"/>
                <a:gd name="T9" fmla="*/ 35 h 86"/>
                <a:gd name="T10" fmla="*/ 255 w 709"/>
                <a:gd name="T11" fmla="*/ 52 h 86"/>
                <a:gd name="T12" fmla="*/ 340 w 709"/>
                <a:gd name="T13" fmla="*/ 52 h 86"/>
                <a:gd name="T14" fmla="*/ 425 w 709"/>
                <a:gd name="T15" fmla="*/ 35 h 86"/>
                <a:gd name="T16" fmla="*/ 482 w 709"/>
                <a:gd name="T17" fmla="*/ 17 h 86"/>
                <a:gd name="T18" fmla="*/ 539 w 709"/>
                <a:gd name="T19" fmla="*/ 0 h 86"/>
                <a:gd name="T20" fmla="*/ 595 w 709"/>
                <a:gd name="T21" fmla="*/ 0 h 86"/>
                <a:gd name="T22" fmla="*/ 666 w 709"/>
                <a:gd name="T23" fmla="*/ 17 h 86"/>
                <a:gd name="T24" fmla="*/ 709 w 709"/>
                <a:gd name="T25" fmla="*/ 52 h 86"/>
                <a:gd name="T26" fmla="*/ 694 w 709"/>
                <a:gd name="T27" fmla="*/ 52 h 86"/>
                <a:gd name="T28" fmla="*/ 680 w 709"/>
                <a:gd name="T29" fmla="*/ 69 h 86"/>
                <a:gd name="T30" fmla="*/ 666 w 709"/>
                <a:gd name="T31" fmla="*/ 69 h 86"/>
                <a:gd name="T32" fmla="*/ 652 w 709"/>
                <a:gd name="T33" fmla="*/ 69 h 86"/>
                <a:gd name="T34" fmla="*/ 624 w 709"/>
                <a:gd name="T35" fmla="*/ 52 h 86"/>
                <a:gd name="T36" fmla="*/ 609 w 709"/>
                <a:gd name="T37" fmla="*/ 52 h 86"/>
                <a:gd name="T38" fmla="*/ 581 w 709"/>
                <a:gd name="T39" fmla="*/ 35 h 86"/>
                <a:gd name="T40" fmla="*/ 553 w 709"/>
                <a:gd name="T41" fmla="*/ 35 h 86"/>
                <a:gd name="T42" fmla="*/ 510 w 709"/>
                <a:gd name="T43" fmla="*/ 35 h 86"/>
                <a:gd name="T44" fmla="*/ 482 w 709"/>
                <a:gd name="T45" fmla="*/ 52 h 86"/>
                <a:gd name="T46" fmla="*/ 454 w 709"/>
                <a:gd name="T47" fmla="*/ 52 h 86"/>
                <a:gd name="T48" fmla="*/ 425 w 709"/>
                <a:gd name="T49" fmla="*/ 69 h 86"/>
                <a:gd name="T50" fmla="*/ 369 w 709"/>
                <a:gd name="T51" fmla="*/ 69 h 86"/>
                <a:gd name="T52" fmla="*/ 312 w 709"/>
                <a:gd name="T53" fmla="*/ 69 h 86"/>
                <a:gd name="T54" fmla="*/ 241 w 709"/>
                <a:gd name="T55" fmla="*/ 69 h 86"/>
                <a:gd name="T56" fmla="*/ 156 w 709"/>
                <a:gd name="T57" fmla="*/ 69 h 86"/>
                <a:gd name="T58" fmla="*/ 99 w 709"/>
                <a:gd name="T59" fmla="*/ 69 h 86"/>
                <a:gd name="T60" fmla="*/ 43 w 709"/>
                <a:gd name="T61" fmla="*/ 69 h 86"/>
                <a:gd name="T62" fmla="*/ 0 w 709"/>
                <a:gd name="T63" fmla="*/ 69 h 8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09"/>
                <a:gd name="T97" fmla="*/ 0 h 86"/>
                <a:gd name="T98" fmla="*/ 709 w 709"/>
                <a:gd name="T99" fmla="*/ 86 h 8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09" h="86">
                  <a:moveTo>
                    <a:pt x="0" y="69"/>
                  </a:moveTo>
                  <a:lnTo>
                    <a:pt x="0" y="52"/>
                  </a:lnTo>
                  <a:lnTo>
                    <a:pt x="14" y="52"/>
                  </a:lnTo>
                  <a:lnTo>
                    <a:pt x="29" y="35"/>
                  </a:lnTo>
                  <a:lnTo>
                    <a:pt x="43" y="17"/>
                  </a:lnTo>
                  <a:lnTo>
                    <a:pt x="57" y="17"/>
                  </a:lnTo>
                  <a:lnTo>
                    <a:pt x="57" y="0"/>
                  </a:lnTo>
                  <a:lnTo>
                    <a:pt x="128" y="35"/>
                  </a:lnTo>
                  <a:lnTo>
                    <a:pt x="199" y="35"/>
                  </a:lnTo>
                  <a:lnTo>
                    <a:pt x="255" y="52"/>
                  </a:lnTo>
                  <a:lnTo>
                    <a:pt x="298" y="52"/>
                  </a:lnTo>
                  <a:lnTo>
                    <a:pt x="340" y="52"/>
                  </a:lnTo>
                  <a:lnTo>
                    <a:pt x="383" y="35"/>
                  </a:lnTo>
                  <a:lnTo>
                    <a:pt x="425" y="35"/>
                  </a:lnTo>
                  <a:lnTo>
                    <a:pt x="454" y="17"/>
                  </a:lnTo>
                  <a:lnTo>
                    <a:pt x="482" y="17"/>
                  </a:lnTo>
                  <a:lnTo>
                    <a:pt x="510" y="0"/>
                  </a:lnTo>
                  <a:lnTo>
                    <a:pt x="539" y="0"/>
                  </a:lnTo>
                  <a:lnTo>
                    <a:pt x="567" y="0"/>
                  </a:lnTo>
                  <a:lnTo>
                    <a:pt x="595" y="0"/>
                  </a:lnTo>
                  <a:lnTo>
                    <a:pt x="624" y="0"/>
                  </a:lnTo>
                  <a:lnTo>
                    <a:pt x="666" y="17"/>
                  </a:lnTo>
                  <a:lnTo>
                    <a:pt x="709" y="52"/>
                  </a:lnTo>
                  <a:lnTo>
                    <a:pt x="694" y="52"/>
                  </a:lnTo>
                  <a:lnTo>
                    <a:pt x="680" y="69"/>
                  </a:lnTo>
                  <a:lnTo>
                    <a:pt x="666" y="69"/>
                  </a:lnTo>
                  <a:lnTo>
                    <a:pt x="666" y="86"/>
                  </a:lnTo>
                  <a:lnTo>
                    <a:pt x="652" y="69"/>
                  </a:lnTo>
                  <a:lnTo>
                    <a:pt x="638" y="52"/>
                  </a:lnTo>
                  <a:lnTo>
                    <a:pt x="624" y="52"/>
                  </a:lnTo>
                  <a:lnTo>
                    <a:pt x="609" y="52"/>
                  </a:lnTo>
                  <a:lnTo>
                    <a:pt x="595" y="35"/>
                  </a:lnTo>
                  <a:lnTo>
                    <a:pt x="581" y="35"/>
                  </a:lnTo>
                  <a:lnTo>
                    <a:pt x="567" y="35"/>
                  </a:lnTo>
                  <a:lnTo>
                    <a:pt x="553" y="35"/>
                  </a:lnTo>
                  <a:lnTo>
                    <a:pt x="539" y="35"/>
                  </a:lnTo>
                  <a:lnTo>
                    <a:pt x="510" y="35"/>
                  </a:lnTo>
                  <a:lnTo>
                    <a:pt x="496" y="35"/>
                  </a:lnTo>
                  <a:lnTo>
                    <a:pt x="482" y="52"/>
                  </a:lnTo>
                  <a:lnTo>
                    <a:pt x="468" y="52"/>
                  </a:lnTo>
                  <a:lnTo>
                    <a:pt x="454" y="52"/>
                  </a:lnTo>
                  <a:lnTo>
                    <a:pt x="439" y="69"/>
                  </a:lnTo>
                  <a:lnTo>
                    <a:pt x="425" y="69"/>
                  </a:lnTo>
                  <a:lnTo>
                    <a:pt x="397" y="69"/>
                  </a:lnTo>
                  <a:lnTo>
                    <a:pt x="369" y="69"/>
                  </a:lnTo>
                  <a:lnTo>
                    <a:pt x="340" y="69"/>
                  </a:lnTo>
                  <a:lnTo>
                    <a:pt x="312" y="69"/>
                  </a:lnTo>
                  <a:lnTo>
                    <a:pt x="269" y="69"/>
                  </a:lnTo>
                  <a:lnTo>
                    <a:pt x="241" y="69"/>
                  </a:lnTo>
                  <a:lnTo>
                    <a:pt x="199" y="69"/>
                  </a:lnTo>
                  <a:lnTo>
                    <a:pt x="156" y="69"/>
                  </a:lnTo>
                  <a:lnTo>
                    <a:pt x="128" y="69"/>
                  </a:lnTo>
                  <a:lnTo>
                    <a:pt x="99" y="69"/>
                  </a:lnTo>
                  <a:lnTo>
                    <a:pt x="71" y="69"/>
                  </a:lnTo>
                  <a:lnTo>
                    <a:pt x="43" y="69"/>
                  </a:lnTo>
                  <a:lnTo>
                    <a:pt x="14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50" name="Freeform 16"/>
            <p:cNvSpPr>
              <a:spLocks/>
            </p:cNvSpPr>
            <p:nvPr/>
          </p:nvSpPr>
          <p:spPr bwMode="auto">
            <a:xfrm>
              <a:off x="709" y="2171"/>
              <a:ext cx="680" cy="120"/>
            </a:xfrm>
            <a:custGeom>
              <a:avLst/>
              <a:gdLst>
                <a:gd name="T0" fmla="*/ 71 w 680"/>
                <a:gd name="T1" fmla="*/ 34 h 120"/>
                <a:gd name="T2" fmla="*/ 99 w 680"/>
                <a:gd name="T3" fmla="*/ 51 h 120"/>
                <a:gd name="T4" fmla="*/ 142 w 680"/>
                <a:gd name="T5" fmla="*/ 51 h 120"/>
                <a:gd name="T6" fmla="*/ 170 w 680"/>
                <a:gd name="T7" fmla="*/ 68 h 120"/>
                <a:gd name="T8" fmla="*/ 212 w 680"/>
                <a:gd name="T9" fmla="*/ 68 h 120"/>
                <a:gd name="T10" fmla="*/ 241 w 680"/>
                <a:gd name="T11" fmla="*/ 51 h 120"/>
                <a:gd name="T12" fmla="*/ 269 w 680"/>
                <a:gd name="T13" fmla="*/ 51 h 120"/>
                <a:gd name="T14" fmla="*/ 297 w 680"/>
                <a:gd name="T15" fmla="*/ 34 h 120"/>
                <a:gd name="T16" fmla="*/ 340 w 680"/>
                <a:gd name="T17" fmla="*/ 17 h 120"/>
                <a:gd name="T18" fmla="*/ 382 w 680"/>
                <a:gd name="T19" fmla="*/ 17 h 120"/>
                <a:gd name="T20" fmla="*/ 439 w 680"/>
                <a:gd name="T21" fmla="*/ 0 h 120"/>
                <a:gd name="T22" fmla="*/ 496 w 680"/>
                <a:gd name="T23" fmla="*/ 0 h 120"/>
                <a:gd name="T24" fmla="*/ 552 w 680"/>
                <a:gd name="T25" fmla="*/ 0 h 120"/>
                <a:gd name="T26" fmla="*/ 609 w 680"/>
                <a:gd name="T27" fmla="*/ 17 h 120"/>
                <a:gd name="T28" fmla="*/ 652 w 680"/>
                <a:gd name="T29" fmla="*/ 51 h 120"/>
                <a:gd name="T30" fmla="*/ 680 w 680"/>
                <a:gd name="T31" fmla="*/ 85 h 120"/>
                <a:gd name="T32" fmla="*/ 680 w 680"/>
                <a:gd name="T33" fmla="*/ 120 h 120"/>
                <a:gd name="T34" fmla="*/ 666 w 680"/>
                <a:gd name="T35" fmla="*/ 120 h 120"/>
                <a:gd name="T36" fmla="*/ 652 w 680"/>
                <a:gd name="T37" fmla="*/ 120 h 120"/>
                <a:gd name="T38" fmla="*/ 623 w 680"/>
                <a:gd name="T39" fmla="*/ 102 h 120"/>
                <a:gd name="T40" fmla="*/ 595 w 680"/>
                <a:gd name="T41" fmla="*/ 85 h 120"/>
                <a:gd name="T42" fmla="*/ 567 w 680"/>
                <a:gd name="T43" fmla="*/ 68 h 120"/>
                <a:gd name="T44" fmla="*/ 524 w 680"/>
                <a:gd name="T45" fmla="*/ 68 h 120"/>
                <a:gd name="T46" fmla="*/ 496 w 680"/>
                <a:gd name="T47" fmla="*/ 68 h 120"/>
                <a:gd name="T48" fmla="*/ 439 w 680"/>
                <a:gd name="T49" fmla="*/ 68 h 120"/>
                <a:gd name="T50" fmla="*/ 397 w 680"/>
                <a:gd name="T51" fmla="*/ 85 h 120"/>
                <a:gd name="T52" fmla="*/ 340 w 680"/>
                <a:gd name="T53" fmla="*/ 102 h 120"/>
                <a:gd name="T54" fmla="*/ 283 w 680"/>
                <a:gd name="T55" fmla="*/ 120 h 120"/>
                <a:gd name="T56" fmla="*/ 241 w 680"/>
                <a:gd name="T57" fmla="*/ 120 h 120"/>
                <a:gd name="T58" fmla="*/ 184 w 680"/>
                <a:gd name="T59" fmla="*/ 120 h 120"/>
                <a:gd name="T60" fmla="*/ 127 w 680"/>
                <a:gd name="T61" fmla="*/ 102 h 120"/>
                <a:gd name="T62" fmla="*/ 85 w 680"/>
                <a:gd name="T63" fmla="*/ 102 h 120"/>
                <a:gd name="T64" fmla="*/ 42 w 680"/>
                <a:gd name="T65" fmla="*/ 85 h 120"/>
                <a:gd name="T66" fmla="*/ 14 w 680"/>
                <a:gd name="T67" fmla="*/ 85 h 120"/>
                <a:gd name="T68" fmla="*/ 14 w 680"/>
                <a:gd name="T69" fmla="*/ 68 h 120"/>
                <a:gd name="T70" fmla="*/ 28 w 680"/>
                <a:gd name="T71" fmla="*/ 34 h 12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80"/>
                <a:gd name="T109" fmla="*/ 0 h 120"/>
                <a:gd name="T110" fmla="*/ 680 w 680"/>
                <a:gd name="T111" fmla="*/ 120 h 12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80" h="120">
                  <a:moveTo>
                    <a:pt x="42" y="34"/>
                  </a:moveTo>
                  <a:lnTo>
                    <a:pt x="71" y="34"/>
                  </a:lnTo>
                  <a:lnTo>
                    <a:pt x="85" y="51"/>
                  </a:lnTo>
                  <a:lnTo>
                    <a:pt x="99" y="51"/>
                  </a:lnTo>
                  <a:lnTo>
                    <a:pt x="127" y="51"/>
                  </a:lnTo>
                  <a:lnTo>
                    <a:pt x="142" y="51"/>
                  </a:lnTo>
                  <a:lnTo>
                    <a:pt x="156" y="68"/>
                  </a:lnTo>
                  <a:lnTo>
                    <a:pt x="170" y="68"/>
                  </a:lnTo>
                  <a:lnTo>
                    <a:pt x="184" y="68"/>
                  </a:lnTo>
                  <a:lnTo>
                    <a:pt x="212" y="68"/>
                  </a:lnTo>
                  <a:lnTo>
                    <a:pt x="227" y="68"/>
                  </a:lnTo>
                  <a:lnTo>
                    <a:pt x="241" y="51"/>
                  </a:lnTo>
                  <a:lnTo>
                    <a:pt x="255" y="51"/>
                  </a:lnTo>
                  <a:lnTo>
                    <a:pt x="269" y="51"/>
                  </a:lnTo>
                  <a:lnTo>
                    <a:pt x="283" y="51"/>
                  </a:lnTo>
                  <a:lnTo>
                    <a:pt x="297" y="34"/>
                  </a:lnTo>
                  <a:lnTo>
                    <a:pt x="326" y="34"/>
                  </a:lnTo>
                  <a:lnTo>
                    <a:pt x="340" y="17"/>
                  </a:lnTo>
                  <a:lnTo>
                    <a:pt x="368" y="17"/>
                  </a:lnTo>
                  <a:lnTo>
                    <a:pt x="382" y="17"/>
                  </a:lnTo>
                  <a:lnTo>
                    <a:pt x="411" y="0"/>
                  </a:lnTo>
                  <a:lnTo>
                    <a:pt x="439" y="0"/>
                  </a:lnTo>
                  <a:lnTo>
                    <a:pt x="467" y="0"/>
                  </a:lnTo>
                  <a:lnTo>
                    <a:pt x="496" y="0"/>
                  </a:lnTo>
                  <a:lnTo>
                    <a:pt x="524" y="0"/>
                  </a:lnTo>
                  <a:lnTo>
                    <a:pt x="552" y="0"/>
                  </a:lnTo>
                  <a:lnTo>
                    <a:pt x="581" y="0"/>
                  </a:lnTo>
                  <a:lnTo>
                    <a:pt x="609" y="17"/>
                  </a:lnTo>
                  <a:lnTo>
                    <a:pt x="623" y="34"/>
                  </a:lnTo>
                  <a:lnTo>
                    <a:pt x="652" y="51"/>
                  </a:lnTo>
                  <a:lnTo>
                    <a:pt x="666" y="68"/>
                  </a:lnTo>
                  <a:lnTo>
                    <a:pt x="680" y="85"/>
                  </a:lnTo>
                  <a:lnTo>
                    <a:pt x="680" y="120"/>
                  </a:lnTo>
                  <a:lnTo>
                    <a:pt x="666" y="120"/>
                  </a:lnTo>
                  <a:lnTo>
                    <a:pt x="652" y="120"/>
                  </a:lnTo>
                  <a:lnTo>
                    <a:pt x="637" y="102"/>
                  </a:lnTo>
                  <a:lnTo>
                    <a:pt x="623" y="102"/>
                  </a:lnTo>
                  <a:lnTo>
                    <a:pt x="609" y="85"/>
                  </a:lnTo>
                  <a:lnTo>
                    <a:pt x="595" y="85"/>
                  </a:lnTo>
                  <a:lnTo>
                    <a:pt x="581" y="68"/>
                  </a:lnTo>
                  <a:lnTo>
                    <a:pt x="567" y="68"/>
                  </a:lnTo>
                  <a:lnTo>
                    <a:pt x="552" y="68"/>
                  </a:lnTo>
                  <a:lnTo>
                    <a:pt x="524" y="68"/>
                  </a:lnTo>
                  <a:lnTo>
                    <a:pt x="510" y="68"/>
                  </a:lnTo>
                  <a:lnTo>
                    <a:pt x="496" y="68"/>
                  </a:lnTo>
                  <a:lnTo>
                    <a:pt x="467" y="68"/>
                  </a:lnTo>
                  <a:lnTo>
                    <a:pt x="439" y="68"/>
                  </a:lnTo>
                  <a:lnTo>
                    <a:pt x="411" y="68"/>
                  </a:lnTo>
                  <a:lnTo>
                    <a:pt x="397" y="85"/>
                  </a:lnTo>
                  <a:lnTo>
                    <a:pt x="354" y="102"/>
                  </a:lnTo>
                  <a:lnTo>
                    <a:pt x="340" y="102"/>
                  </a:lnTo>
                  <a:lnTo>
                    <a:pt x="312" y="102"/>
                  </a:lnTo>
                  <a:lnTo>
                    <a:pt x="283" y="120"/>
                  </a:lnTo>
                  <a:lnTo>
                    <a:pt x="269" y="120"/>
                  </a:lnTo>
                  <a:lnTo>
                    <a:pt x="241" y="120"/>
                  </a:lnTo>
                  <a:lnTo>
                    <a:pt x="212" y="120"/>
                  </a:lnTo>
                  <a:lnTo>
                    <a:pt x="184" y="120"/>
                  </a:lnTo>
                  <a:lnTo>
                    <a:pt x="156" y="102"/>
                  </a:lnTo>
                  <a:lnTo>
                    <a:pt x="127" y="102"/>
                  </a:lnTo>
                  <a:lnTo>
                    <a:pt x="113" y="102"/>
                  </a:lnTo>
                  <a:lnTo>
                    <a:pt x="85" y="102"/>
                  </a:lnTo>
                  <a:lnTo>
                    <a:pt x="71" y="85"/>
                  </a:lnTo>
                  <a:lnTo>
                    <a:pt x="42" y="85"/>
                  </a:lnTo>
                  <a:lnTo>
                    <a:pt x="28" y="85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14" y="68"/>
                  </a:lnTo>
                  <a:lnTo>
                    <a:pt x="28" y="51"/>
                  </a:lnTo>
                  <a:lnTo>
                    <a:pt x="28" y="34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51" name="Freeform 17"/>
            <p:cNvSpPr>
              <a:spLocks/>
            </p:cNvSpPr>
            <p:nvPr/>
          </p:nvSpPr>
          <p:spPr bwMode="auto">
            <a:xfrm>
              <a:off x="1502" y="2291"/>
              <a:ext cx="227" cy="34"/>
            </a:xfrm>
            <a:custGeom>
              <a:avLst/>
              <a:gdLst>
                <a:gd name="T0" fmla="*/ 227 w 227"/>
                <a:gd name="T1" fmla="*/ 34 h 34"/>
                <a:gd name="T2" fmla="*/ 0 w 227"/>
                <a:gd name="T3" fmla="*/ 34 h 34"/>
                <a:gd name="T4" fmla="*/ 14 w 227"/>
                <a:gd name="T5" fmla="*/ 17 h 34"/>
                <a:gd name="T6" fmla="*/ 29 w 227"/>
                <a:gd name="T7" fmla="*/ 17 h 34"/>
                <a:gd name="T8" fmla="*/ 43 w 227"/>
                <a:gd name="T9" fmla="*/ 17 h 34"/>
                <a:gd name="T10" fmla="*/ 57 w 227"/>
                <a:gd name="T11" fmla="*/ 17 h 34"/>
                <a:gd name="T12" fmla="*/ 71 w 227"/>
                <a:gd name="T13" fmla="*/ 0 h 34"/>
                <a:gd name="T14" fmla="*/ 85 w 227"/>
                <a:gd name="T15" fmla="*/ 0 h 34"/>
                <a:gd name="T16" fmla="*/ 99 w 227"/>
                <a:gd name="T17" fmla="*/ 0 h 34"/>
                <a:gd name="T18" fmla="*/ 114 w 227"/>
                <a:gd name="T19" fmla="*/ 0 h 34"/>
                <a:gd name="T20" fmla="*/ 128 w 227"/>
                <a:gd name="T21" fmla="*/ 0 h 34"/>
                <a:gd name="T22" fmla="*/ 142 w 227"/>
                <a:gd name="T23" fmla="*/ 0 h 34"/>
                <a:gd name="T24" fmla="*/ 156 w 227"/>
                <a:gd name="T25" fmla="*/ 0 h 34"/>
                <a:gd name="T26" fmla="*/ 170 w 227"/>
                <a:gd name="T27" fmla="*/ 17 h 34"/>
                <a:gd name="T28" fmla="*/ 184 w 227"/>
                <a:gd name="T29" fmla="*/ 17 h 34"/>
                <a:gd name="T30" fmla="*/ 199 w 227"/>
                <a:gd name="T31" fmla="*/ 17 h 34"/>
                <a:gd name="T32" fmla="*/ 213 w 227"/>
                <a:gd name="T33" fmla="*/ 17 h 34"/>
                <a:gd name="T34" fmla="*/ 227 w 227"/>
                <a:gd name="T35" fmla="*/ 34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7"/>
                <a:gd name="T55" fmla="*/ 0 h 34"/>
                <a:gd name="T56" fmla="*/ 227 w 227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7" h="34">
                  <a:moveTo>
                    <a:pt x="227" y="34"/>
                  </a:moveTo>
                  <a:lnTo>
                    <a:pt x="0" y="34"/>
                  </a:lnTo>
                  <a:lnTo>
                    <a:pt x="14" y="17"/>
                  </a:lnTo>
                  <a:lnTo>
                    <a:pt x="29" y="17"/>
                  </a:lnTo>
                  <a:lnTo>
                    <a:pt x="43" y="17"/>
                  </a:lnTo>
                  <a:lnTo>
                    <a:pt x="57" y="17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9" y="0"/>
                  </a:lnTo>
                  <a:lnTo>
                    <a:pt x="114" y="0"/>
                  </a:lnTo>
                  <a:lnTo>
                    <a:pt x="128" y="0"/>
                  </a:lnTo>
                  <a:lnTo>
                    <a:pt x="142" y="0"/>
                  </a:lnTo>
                  <a:lnTo>
                    <a:pt x="156" y="0"/>
                  </a:lnTo>
                  <a:lnTo>
                    <a:pt x="170" y="17"/>
                  </a:lnTo>
                  <a:lnTo>
                    <a:pt x="184" y="17"/>
                  </a:lnTo>
                  <a:lnTo>
                    <a:pt x="199" y="17"/>
                  </a:lnTo>
                  <a:lnTo>
                    <a:pt x="213" y="17"/>
                  </a:lnTo>
                  <a:lnTo>
                    <a:pt x="227" y="3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52" name="Freeform 18"/>
            <p:cNvSpPr>
              <a:spLocks/>
            </p:cNvSpPr>
            <p:nvPr/>
          </p:nvSpPr>
          <p:spPr bwMode="auto">
            <a:xfrm>
              <a:off x="1134" y="2308"/>
              <a:ext cx="127" cy="17"/>
            </a:xfrm>
            <a:custGeom>
              <a:avLst/>
              <a:gdLst>
                <a:gd name="T0" fmla="*/ 0 w 127"/>
                <a:gd name="T1" fmla="*/ 17 h 17"/>
                <a:gd name="T2" fmla="*/ 28 w 127"/>
                <a:gd name="T3" fmla="*/ 0 h 17"/>
                <a:gd name="T4" fmla="*/ 42 w 127"/>
                <a:gd name="T5" fmla="*/ 0 h 17"/>
                <a:gd name="T6" fmla="*/ 57 w 127"/>
                <a:gd name="T7" fmla="*/ 0 h 17"/>
                <a:gd name="T8" fmla="*/ 71 w 127"/>
                <a:gd name="T9" fmla="*/ 0 h 17"/>
                <a:gd name="T10" fmla="*/ 85 w 127"/>
                <a:gd name="T11" fmla="*/ 0 h 17"/>
                <a:gd name="T12" fmla="*/ 99 w 127"/>
                <a:gd name="T13" fmla="*/ 0 h 17"/>
                <a:gd name="T14" fmla="*/ 113 w 127"/>
                <a:gd name="T15" fmla="*/ 0 h 17"/>
                <a:gd name="T16" fmla="*/ 127 w 127"/>
                <a:gd name="T17" fmla="*/ 17 h 17"/>
                <a:gd name="T18" fmla="*/ 0 w 127"/>
                <a:gd name="T19" fmla="*/ 17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"/>
                <a:gd name="T31" fmla="*/ 0 h 17"/>
                <a:gd name="T32" fmla="*/ 127 w 12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" h="17">
                  <a:moveTo>
                    <a:pt x="0" y="17"/>
                  </a:moveTo>
                  <a:lnTo>
                    <a:pt x="28" y="0"/>
                  </a:lnTo>
                  <a:lnTo>
                    <a:pt x="42" y="0"/>
                  </a:lnTo>
                  <a:lnTo>
                    <a:pt x="57" y="0"/>
                  </a:lnTo>
                  <a:lnTo>
                    <a:pt x="71" y="0"/>
                  </a:lnTo>
                  <a:lnTo>
                    <a:pt x="85" y="0"/>
                  </a:lnTo>
                  <a:lnTo>
                    <a:pt x="99" y="0"/>
                  </a:lnTo>
                  <a:lnTo>
                    <a:pt x="113" y="0"/>
                  </a:lnTo>
                  <a:lnTo>
                    <a:pt x="127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53" name="Freeform 19"/>
            <p:cNvSpPr>
              <a:spLocks/>
            </p:cNvSpPr>
            <p:nvPr/>
          </p:nvSpPr>
          <p:spPr bwMode="auto">
            <a:xfrm>
              <a:off x="1559" y="1590"/>
              <a:ext cx="467" cy="615"/>
            </a:xfrm>
            <a:custGeom>
              <a:avLst/>
              <a:gdLst>
                <a:gd name="T0" fmla="*/ 0 w 467"/>
                <a:gd name="T1" fmla="*/ 0 h 615"/>
                <a:gd name="T2" fmla="*/ 0 w 467"/>
                <a:gd name="T3" fmla="*/ 547 h 615"/>
                <a:gd name="T4" fmla="*/ 28 w 467"/>
                <a:gd name="T5" fmla="*/ 547 h 615"/>
                <a:gd name="T6" fmla="*/ 71 w 467"/>
                <a:gd name="T7" fmla="*/ 547 h 615"/>
                <a:gd name="T8" fmla="*/ 99 w 467"/>
                <a:gd name="T9" fmla="*/ 547 h 615"/>
                <a:gd name="T10" fmla="*/ 127 w 467"/>
                <a:gd name="T11" fmla="*/ 564 h 615"/>
                <a:gd name="T12" fmla="*/ 156 w 467"/>
                <a:gd name="T13" fmla="*/ 564 h 615"/>
                <a:gd name="T14" fmla="*/ 198 w 467"/>
                <a:gd name="T15" fmla="*/ 564 h 615"/>
                <a:gd name="T16" fmla="*/ 227 w 467"/>
                <a:gd name="T17" fmla="*/ 581 h 615"/>
                <a:gd name="T18" fmla="*/ 255 w 467"/>
                <a:gd name="T19" fmla="*/ 581 h 615"/>
                <a:gd name="T20" fmla="*/ 283 w 467"/>
                <a:gd name="T21" fmla="*/ 598 h 615"/>
                <a:gd name="T22" fmla="*/ 312 w 467"/>
                <a:gd name="T23" fmla="*/ 598 h 615"/>
                <a:gd name="T24" fmla="*/ 340 w 467"/>
                <a:gd name="T25" fmla="*/ 615 h 615"/>
                <a:gd name="T26" fmla="*/ 368 w 467"/>
                <a:gd name="T27" fmla="*/ 615 h 615"/>
                <a:gd name="T28" fmla="*/ 397 w 467"/>
                <a:gd name="T29" fmla="*/ 615 h 615"/>
                <a:gd name="T30" fmla="*/ 425 w 467"/>
                <a:gd name="T31" fmla="*/ 615 h 615"/>
                <a:gd name="T32" fmla="*/ 439 w 467"/>
                <a:gd name="T33" fmla="*/ 615 h 615"/>
                <a:gd name="T34" fmla="*/ 467 w 467"/>
                <a:gd name="T35" fmla="*/ 615 h 615"/>
                <a:gd name="T36" fmla="*/ 340 w 467"/>
                <a:gd name="T37" fmla="*/ 18 h 615"/>
                <a:gd name="T38" fmla="*/ 312 w 467"/>
                <a:gd name="T39" fmla="*/ 18 h 615"/>
                <a:gd name="T40" fmla="*/ 283 w 467"/>
                <a:gd name="T41" fmla="*/ 18 h 615"/>
                <a:gd name="T42" fmla="*/ 255 w 467"/>
                <a:gd name="T43" fmla="*/ 35 h 615"/>
                <a:gd name="T44" fmla="*/ 227 w 467"/>
                <a:gd name="T45" fmla="*/ 35 h 615"/>
                <a:gd name="T46" fmla="*/ 212 w 467"/>
                <a:gd name="T47" fmla="*/ 35 h 615"/>
                <a:gd name="T48" fmla="*/ 184 w 467"/>
                <a:gd name="T49" fmla="*/ 35 h 615"/>
                <a:gd name="T50" fmla="*/ 156 w 467"/>
                <a:gd name="T51" fmla="*/ 35 h 615"/>
                <a:gd name="T52" fmla="*/ 142 w 467"/>
                <a:gd name="T53" fmla="*/ 35 h 615"/>
                <a:gd name="T54" fmla="*/ 113 w 467"/>
                <a:gd name="T55" fmla="*/ 18 h 615"/>
                <a:gd name="T56" fmla="*/ 99 w 467"/>
                <a:gd name="T57" fmla="*/ 18 h 615"/>
                <a:gd name="T58" fmla="*/ 71 w 467"/>
                <a:gd name="T59" fmla="*/ 18 h 615"/>
                <a:gd name="T60" fmla="*/ 57 w 467"/>
                <a:gd name="T61" fmla="*/ 18 h 615"/>
                <a:gd name="T62" fmla="*/ 42 w 467"/>
                <a:gd name="T63" fmla="*/ 18 h 615"/>
                <a:gd name="T64" fmla="*/ 28 w 467"/>
                <a:gd name="T65" fmla="*/ 0 h 615"/>
                <a:gd name="T66" fmla="*/ 14 w 467"/>
                <a:gd name="T67" fmla="*/ 0 h 615"/>
                <a:gd name="T68" fmla="*/ 0 w 467"/>
                <a:gd name="T69" fmla="*/ 0 h 6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7"/>
                <a:gd name="T106" fmla="*/ 0 h 615"/>
                <a:gd name="T107" fmla="*/ 467 w 467"/>
                <a:gd name="T108" fmla="*/ 615 h 6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7" h="615">
                  <a:moveTo>
                    <a:pt x="0" y="0"/>
                  </a:moveTo>
                  <a:lnTo>
                    <a:pt x="0" y="547"/>
                  </a:lnTo>
                  <a:lnTo>
                    <a:pt x="28" y="547"/>
                  </a:lnTo>
                  <a:lnTo>
                    <a:pt x="71" y="547"/>
                  </a:lnTo>
                  <a:lnTo>
                    <a:pt x="99" y="547"/>
                  </a:lnTo>
                  <a:lnTo>
                    <a:pt x="127" y="564"/>
                  </a:lnTo>
                  <a:lnTo>
                    <a:pt x="156" y="564"/>
                  </a:lnTo>
                  <a:lnTo>
                    <a:pt x="198" y="564"/>
                  </a:lnTo>
                  <a:lnTo>
                    <a:pt x="227" y="581"/>
                  </a:lnTo>
                  <a:lnTo>
                    <a:pt x="255" y="581"/>
                  </a:lnTo>
                  <a:lnTo>
                    <a:pt x="283" y="598"/>
                  </a:lnTo>
                  <a:lnTo>
                    <a:pt x="312" y="598"/>
                  </a:lnTo>
                  <a:lnTo>
                    <a:pt x="340" y="615"/>
                  </a:lnTo>
                  <a:lnTo>
                    <a:pt x="368" y="615"/>
                  </a:lnTo>
                  <a:lnTo>
                    <a:pt x="397" y="615"/>
                  </a:lnTo>
                  <a:lnTo>
                    <a:pt x="425" y="615"/>
                  </a:lnTo>
                  <a:lnTo>
                    <a:pt x="439" y="615"/>
                  </a:lnTo>
                  <a:lnTo>
                    <a:pt x="467" y="615"/>
                  </a:lnTo>
                  <a:lnTo>
                    <a:pt x="340" y="18"/>
                  </a:lnTo>
                  <a:lnTo>
                    <a:pt x="312" y="18"/>
                  </a:lnTo>
                  <a:lnTo>
                    <a:pt x="283" y="18"/>
                  </a:lnTo>
                  <a:lnTo>
                    <a:pt x="255" y="35"/>
                  </a:lnTo>
                  <a:lnTo>
                    <a:pt x="227" y="35"/>
                  </a:lnTo>
                  <a:lnTo>
                    <a:pt x="212" y="35"/>
                  </a:lnTo>
                  <a:lnTo>
                    <a:pt x="184" y="35"/>
                  </a:lnTo>
                  <a:lnTo>
                    <a:pt x="156" y="35"/>
                  </a:lnTo>
                  <a:lnTo>
                    <a:pt x="142" y="35"/>
                  </a:lnTo>
                  <a:lnTo>
                    <a:pt x="113" y="18"/>
                  </a:lnTo>
                  <a:lnTo>
                    <a:pt x="99" y="18"/>
                  </a:lnTo>
                  <a:lnTo>
                    <a:pt x="71" y="18"/>
                  </a:lnTo>
                  <a:lnTo>
                    <a:pt x="57" y="18"/>
                  </a:lnTo>
                  <a:lnTo>
                    <a:pt x="42" y="18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54" name="Freeform 20"/>
            <p:cNvSpPr>
              <a:spLocks/>
            </p:cNvSpPr>
            <p:nvPr/>
          </p:nvSpPr>
          <p:spPr bwMode="auto">
            <a:xfrm>
              <a:off x="1913" y="1642"/>
              <a:ext cx="227" cy="683"/>
            </a:xfrm>
            <a:custGeom>
              <a:avLst/>
              <a:gdLst>
                <a:gd name="T0" fmla="*/ 0 w 227"/>
                <a:gd name="T1" fmla="*/ 0 h 683"/>
                <a:gd name="T2" fmla="*/ 113 w 227"/>
                <a:gd name="T3" fmla="*/ 563 h 683"/>
                <a:gd name="T4" fmla="*/ 128 w 227"/>
                <a:gd name="T5" fmla="*/ 563 h 683"/>
                <a:gd name="T6" fmla="*/ 128 w 227"/>
                <a:gd name="T7" fmla="*/ 580 h 683"/>
                <a:gd name="T8" fmla="*/ 142 w 227"/>
                <a:gd name="T9" fmla="*/ 597 h 683"/>
                <a:gd name="T10" fmla="*/ 156 w 227"/>
                <a:gd name="T11" fmla="*/ 614 h 683"/>
                <a:gd name="T12" fmla="*/ 170 w 227"/>
                <a:gd name="T13" fmla="*/ 631 h 683"/>
                <a:gd name="T14" fmla="*/ 198 w 227"/>
                <a:gd name="T15" fmla="*/ 649 h 683"/>
                <a:gd name="T16" fmla="*/ 213 w 227"/>
                <a:gd name="T17" fmla="*/ 666 h 683"/>
                <a:gd name="T18" fmla="*/ 227 w 227"/>
                <a:gd name="T19" fmla="*/ 683 h 683"/>
                <a:gd name="T20" fmla="*/ 57 w 227"/>
                <a:gd name="T21" fmla="*/ 68 h 683"/>
                <a:gd name="T22" fmla="*/ 57 w 227"/>
                <a:gd name="T23" fmla="*/ 68 h 683"/>
                <a:gd name="T24" fmla="*/ 43 w 227"/>
                <a:gd name="T25" fmla="*/ 51 h 683"/>
                <a:gd name="T26" fmla="*/ 43 w 227"/>
                <a:gd name="T27" fmla="*/ 51 h 683"/>
                <a:gd name="T28" fmla="*/ 28 w 227"/>
                <a:gd name="T29" fmla="*/ 34 h 683"/>
                <a:gd name="T30" fmla="*/ 14 w 227"/>
                <a:gd name="T31" fmla="*/ 17 h 683"/>
                <a:gd name="T32" fmla="*/ 14 w 227"/>
                <a:gd name="T33" fmla="*/ 17 h 683"/>
                <a:gd name="T34" fmla="*/ 14 w 227"/>
                <a:gd name="T35" fmla="*/ 0 h 683"/>
                <a:gd name="T36" fmla="*/ 0 w 227"/>
                <a:gd name="T37" fmla="*/ 0 h 6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7"/>
                <a:gd name="T58" fmla="*/ 0 h 683"/>
                <a:gd name="T59" fmla="*/ 227 w 227"/>
                <a:gd name="T60" fmla="*/ 683 h 6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7" h="683">
                  <a:moveTo>
                    <a:pt x="0" y="0"/>
                  </a:moveTo>
                  <a:lnTo>
                    <a:pt x="113" y="563"/>
                  </a:lnTo>
                  <a:lnTo>
                    <a:pt x="128" y="563"/>
                  </a:lnTo>
                  <a:lnTo>
                    <a:pt x="128" y="580"/>
                  </a:lnTo>
                  <a:lnTo>
                    <a:pt x="142" y="597"/>
                  </a:lnTo>
                  <a:lnTo>
                    <a:pt x="156" y="614"/>
                  </a:lnTo>
                  <a:lnTo>
                    <a:pt x="170" y="631"/>
                  </a:lnTo>
                  <a:lnTo>
                    <a:pt x="198" y="649"/>
                  </a:lnTo>
                  <a:lnTo>
                    <a:pt x="213" y="666"/>
                  </a:lnTo>
                  <a:lnTo>
                    <a:pt x="227" y="683"/>
                  </a:lnTo>
                  <a:lnTo>
                    <a:pt x="57" y="68"/>
                  </a:lnTo>
                  <a:lnTo>
                    <a:pt x="43" y="51"/>
                  </a:lnTo>
                  <a:lnTo>
                    <a:pt x="28" y="34"/>
                  </a:lnTo>
                  <a:lnTo>
                    <a:pt x="14" y="17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55" name="Freeform 21"/>
            <p:cNvSpPr>
              <a:spLocks/>
            </p:cNvSpPr>
            <p:nvPr/>
          </p:nvSpPr>
          <p:spPr bwMode="auto">
            <a:xfrm>
              <a:off x="879" y="1590"/>
              <a:ext cx="510" cy="632"/>
            </a:xfrm>
            <a:custGeom>
              <a:avLst/>
              <a:gdLst>
                <a:gd name="T0" fmla="*/ 127 w 510"/>
                <a:gd name="T1" fmla="*/ 376 h 632"/>
                <a:gd name="T2" fmla="*/ 71 w 510"/>
                <a:gd name="T3" fmla="*/ 359 h 632"/>
                <a:gd name="T4" fmla="*/ 28 w 510"/>
                <a:gd name="T5" fmla="*/ 325 h 632"/>
                <a:gd name="T6" fmla="*/ 14 w 510"/>
                <a:gd name="T7" fmla="*/ 274 h 632"/>
                <a:gd name="T8" fmla="*/ 0 w 510"/>
                <a:gd name="T9" fmla="*/ 205 h 632"/>
                <a:gd name="T10" fmla="*/ 0 w 510"/>
                <a:gd name="T11" fmla="*/ 154 h 632"/>
                <a:gd name="T12" fmla="*/ 14 w 510"/>
                <a:gd name="T13" fmla="*/ 103 h 632"/>
                <a:gd name="T14" fmla="*/ 14 w 510"/>
                <a:gd name="T15" fmla="*/ 35 h 632"/>
                <a:gd name="T16" fmla="*/ 28 w 510"/>
                <a:gd name="T17" fmla="*/ 0 h 632"/>
                <a:gd name="T18" fmla="*/ 42 w 510"/>
                <a:gd name="T19" fmla="*/ 0 h 632"/>
                <a:gd name="T20" fmla="*/ 57 w 510"/>
                <a:gd name="T21" fmla="*/ 18 h 632"/>
                <a:gd name="T22" fmla="*/ 71 w 510"/>
                <a:gd name="T23" fmla="*/ 18 h 632"/>
                <a:gd name="T24" fmla="*/ 85 w 510"/>
                <a:gd name="T25" fmla="*/ 18 h 632"/>
                <a:gd name="T26" fmla="*/ 99 w 510"/>
                <a:gd name="T27" fmla="*/ 35 h 632"/>
                <a:gd name="T28" fmla="*/ 113 w 510"/>
                <a:gd name="T29" fmla="*/ 35 h 632"/>
                <a:gd name="T30" fmla="*/ 127 w 510"/>
                <a:gd name="T31" fmla="*/ 35 h 632"/>
                <a:gd name="T32" fmla="*/ 142 w 510"/>
                <a:gd name="T33" fmla="*/ 35 h 632"/>
                <a:gd name="T34" fmla="*/ 170 w 510"/>
                <a:gd name="T35" fmla="*/ 35 h 632"/>
                <a:gd name="T36" fmla="*/ 198 w 510"/>
                <a:gd name="T37" fmla="*/ 35 h 632"/>
                <a:gd name="T38" fmla="*/ 227 w 510"/>
                <a:gd name="T39" fmla="*/ 35 h 632"/>
                <a:gd name="T40" fmla="*/ 255 w 510"/>
                <a:gd name="T41" fmla="*/ 35 h 632"/>
                <a:gd name="T42" fmla="*/ 269 w 510"/>
                <a:gd name="T43" fmla="*/ 35 h 632"/>
                <a:gd name="T44" fmla="*/ 297 w 510"/>
                <a:gd name="T45" fmla="*/ 18 h 632"/>
                <a:gd name="T46" fmla="*/ 326 w 510"/>
                <a:gd name="T47" fmla="*/ 18 h 632"/>
                <a:gd name="T48" fmla="*/ 354 w 510"/>
                <a:gd name="T49" fmla="*/ 18 h 632"/>
                <a:gd name="T50" fmla="*/ 368 w 510"/>
                <a:gd name="T51" fmla="*/ 18 h 632"/>
                <a:gd name="T52" fmla="*/ 397 w 510"/>
                <a:gd name="T53" fmla="*/ 18 h 632"/>
                <a:gd name="T54" fmla="*/ 411 w 510"/>
                <a:gd name="T55" fmla="*/ 35 h 632"/>
                <a:gd name="T56" fmla="*/ 439 w 510"/>
                <a:gd name="T57" fmla="*/ 35 h 632"/>
                <a:gd name="T58" fmla="*/ 453 w 510"/>
                <a:gd name="T59" fmla="*/ 52 h 632"/>
                <a:gd name="T60" fmla="*/ 467 w 510"/>
                <a:gd name="T61" fmla="*/ 52 h 632"/>
                <a:gd name="T62" fmla="*/ 496 w 510"/>
                <a:gd name="T63" fmla="*/ 69 h 632"/>
                <a:gd name="T64" fmla="*/ 510 w 510"/>
                <a:gd name="T65" fmla="*/ 103 h 632"/>
                <a:gd name="T66" fmla="*/ 510 w 510"/>
                <a:gd name="T67" fmla="*/ 632 h 632"/>
                <a:gd name="T68" fmla="*/ 482 w 510"/>
                <a:gd name="T69" fmla="*/ 598 h 632"/>
                <a:gd name="T70" fmla="*/ 453 w 510"/>
                <a:gd name="T71" fmla="*/ 581 h 632"/>
                <a:gd name="T72" fmla="*/ 425 w 510"/>
                <a:gd name="T73" fmla="*/ 564 h 632"/>
                <a:gd name="T74" fmla="*/ 397 w 510"/>
                <a:gd name="T75" fmla="*/ 564 h 632"/>
                <a:gd name="T76" fmla="*/ 368 w 510"/>
                <a:gd name="T77" fmla="*/ 547 h 632"/>
                <a:gd name="T78" fmla="*/ 354 w 510"/>
                <a:gd name="T79" fmla="*/ 547 h 632"/>
                <a:gd name="T80" fmla="*/ 326 w 510"/>
                <a:gd name="T81" fmla="*/ 547 h 632"/>
                <a:gd name="T82" fmla="*/ 297 w 510"/>
                <a:gd name="T83" fmla="*/ 547 h 632"/>
                <a:gd name="T84" fmla="*/ 283 w 510"/>
                <a:gd name="T85" fmla="*/ 530 h 632"/>
                <a:gd name="T86" fmla="*/ 255 w 510"/>
                <a:gd name="T87" fmla="*/ 530 h 632"/>
                <a:gd name="T88" fmla="*/ 241 w 510"/>
                <a:gd name="T89" fmla="*/ 513 h 632"/>
                <a:gd name="T90" fmla="*/ 227 w 510"/>
                <a:gd name="T91" fmla="*/ 496 h 632"/>
                <a:gd name="T92" fmla="*/ 212 w 510"/>
                <a:gd name="T93" fmla="*/ 479 h 632"/>
                <a:gd name="T94" fmla="*/ 198 w 510"/>
                <a:gd name="T95" fmla="*/ 461 h 632"/>
                <a:gd name="T96" fmla="*/ 184 w 510"/>
                <a:gd name="T97" fmla="*/ 427 h 632"/>
                <a:gd name="T98" fmla="*/ 184 w 510"/>
                <a:gd name="T99" fmla="*/ 376 h 632"/>
                <a:gd name="T100" fmla="*/ 170 w 510"/>
                <a:gd name="T101" fmla="*/ 376 h 632"/>
                <a:gd name="T102" fmla="*/ 170 w 510"/>
                <a:gd name="T103" fmla="*/ 376 h 632"/>
                <a:gd name="T104" fmla="*/ 156 w 510"/>
                <a:gd name="T105" fmla="*/ 376 h 632"/>
                <a:gd name="T106" fmla="*/ 156 w 510"/>
                <a:gd name="T107" fmla="*/ 376 h 632"/>
                <a:gd name="T108" fmla="*/ 142 w 510"/>
                <a:gd name="T109" fmla="*/ 376 h 632"/>
                <a:gd name="T110" fmla="*/ 142 w 510"/>
                <a:gd name="T111" fmla="*/ 376 h 632"/>
                <a:gd name="T112" fmla="*/ 127 w 510"/>
                <a:gd name="T113" fmla="*/ 376 h 632"/>
                <a:gd name="T114" fmla="*/ 127 w 510"/>
                <a:gd name="T115" fmla="*/ 376 h 6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0"/>
                <a:gd name="T175" fmla="*/ 0 h 632"/>
                <a:gd name="T176" fmla="*/ 510 w 510"/>
                <a:gd name="T177" fmla="*/ 632 h 6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0" h="632">
                  <a:moveTo>
                    <a:pt x="127" y="376"/>
                  </a:moveTo>
                  <a:lnTo>
                    <a:pt x="71" y="359"/>
                  </a:lnTo>
                  <a:lnTo>
                    <a:pt x="28" y="325"/>
                  </a:lnTo>
                  <a:lnTo>
                    <a:pt x="14" y="274"/>
                  </a:lnTo>
                  <a:lnTo>
                    <a:pt x="0" y="205"/>
                  </a:lnTo>
                  <a:lnTo>
                    <a:pt x="0" y="154"/>
                  </a:lnTo>
                  <a:lnTo>
                    <a:pt x="14" y="103"/>
                  </a:lnTo>
                  <a:lnTo>
                    <a:pt x="14" y="35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57" y="18"/>
                  </a:lnTo>
                  <a:lnTo>
                    <a:pt x="71" y="18"/>
                  </a:lnTo>
                  <a:lnTo>
                    <a:pt x="85" y="18"/>
                  </a:lnTo>
                  <a:lnTo>
                    <a:pt x="99" y="35"/>
                  </a:lnTo>
                  <a:lnTo>
                    <a:pt x="113" y="35"/>
                  </a:lnTo>
                  <a:lnTo>
                    <a:pt x="127" y="35"/>
                  </a:lnTo>
                  <a:lnTo>
                    <a:pt x="142" y="35"/>
                  </a:lnTo>
                  <a:lnTo>
                    <a:pt x="170" y="35"/>
                  </a:lnTo>
                  <a:lnTo>
                    <a:pt x="198" y="35"/>
                  </a:lnTo>
                  <a:lnTo>
                    <a:pt x="227" y="35"/>
                  </a:lnTo>
                  <a:lnTo>
                    <a:pt x="255" y="35"/>
                  </a:lnTo>
                  <a:lnTo>
                    <a:pt x="269" y="35"/>
                  </a:lnTo>
                  <a:lnTo>
                    <a:pt x="297" y="18"/>
                  </a:lnTo>
                  <a:lnTo>
                    <a:pt x="326" y="18"/>
                  </a:lnTo>
                  <a:lnTo>
                    <a:pt x="354" y="18"/>
                  </a:lnTo>
                  <a:lnTo>
                    <a:pt x="368" y="18"/>
                  </a:lnTo>
                  <a:lnTo>
                    <a:pt x="397" y="18"/>
                  </a:lnTo>
                  <a:lnTo>
                    <a:pt x="411" y="35"/>
                  </a:lnTo>
                  <a:lnTo>
                    <a:pt x="439" y="35"/>
                  </a:lnTo>
                  <a:lnTo>
                    <a:pt x="453" y="52"/>
                  </a:lnTo>
                  <a:lnTo>
                    <a:pt x="467" y="52"/>
                  </a:lnTo>
                  <a:lnTo>
                    <a:pt x="496" y="69"/>
                  </a:lnTo>
                  <a:lnTo>
                    <a:pt x="510" y="103"/>
                  </a:lnTo>
                  <a:lnTo>
                    <a:pt x="510" y="632"/>
                  </a:lnTo>
                  <a:lnTo>
                    <a:pt x="482" y="598"/>
                  </a:lnTo>
                  <a:lnTo>
                    <a:pt x="453" y="581"/>
                  </a:lnTo>
                  <a:lnTo>
                    <a:pt x="425" y="564"/>
                  </a:lnTo>
                  <a:lnTo>
                    <a:pt x="397" y="564"/>
                  </a:lnTo>
                  <a:lnTo>
                    <a:pt x="368" y="547"/>
                  </a:lnTo>
                  <a:lnTo>
                    <a:pt x="354" y="547"/>
                  </a:lnTo>
                  <a:lnTo>
                    <a:pt x="326" y="547"/>
                  </a:lnTo>
                  <a:lnTo>
                    <a:pt x="297" y="547"/>
                  </a:lnTo>
                  <a:lnTo>
                    <a:pt x="283" y="530"/>
                  </a:lnTo>
                  <a:lnTo>
                    <a:pt x="255" y="530"/>
                  </a:lnTo>
                  <a:lnTo>
                    <a:pt x="241" y="513"/>
                  </a:lnTo>
                  <a:lnTo>
                    <a:pt x="227" y="496"/>
                  </a:lnTo>
                  <a:lnTo>
                    <a:pt x="212" y="479"/>
                  </a:lnTo>
                  <a:lnTo>
                    <a:pt x="198" y="461"/>
                  </a:lnTo>
                  <a:lnTo>
                    <a:pt x="184" y="427"/>
                  </a:lnTo>
                  <a:lnTo>
                    <a:pt x="184" y="376"/>
                  </a:lnTo>
                  <a:lnTo>
                    <a:pt x="170" y="376"/>
                  </a:lnTo>
                  <a:lnTo>
                    <a:pt x="156" y="376"/>
                  </a:lnTo>
                  <a:lnTo>
                    <a:pt x="142" y="376"/>
                  </a:lnTo>
                  <a:lnTo>
                    <a:pt x="127" y="3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56" name="Freeform 22"/>
            <p:cNvSpPr>
              <a:spLocks/>
            </p:cNvSpPr>
            <p:nvPr/>
          </p:nvSpPr>
          <p:spPr bwMode="auto">
            <a:xfrm>
              <a:off x="879" y="1898"/>
              <a:ext cx="227" cy="222"/>
            </a:xfrm>
            <a:custGeom>
              <a:avLst/>
              <a:gdLst>
                <a:gd name="T0" fmla="*/ 0 w 227"/>
                <a:gd name="T1" fmla="*/ 0 h 222"/>
                <a:gd name="T2" fmla="*/ 14 w 227"/>
                <a:gd name="T3" fmla="*/ 34 h 222"/>
                <a:gd name="T4" fmla="*/ 28 w 227"/>
                <a:gd name="T5" fmla="*/ 51 h 222"/>
                <a:gd name="T6" fmla="*/ 42 w 227"/>
                <a:gd name="T7" fmla="*/ 51 h 222"/>
                <a:gd name="T8" fmla="*/ 71 w 227"/>
                <a:gd name="T9" fmla="*/ 68 h 222"/>
                <a:gd name="T10" fmla="*/ 85 w 227"/>
                <a:gd name="T11" fmla="*/ 85 h 222"/>
                <a:gd name="T12" fmla="*/ 113 w 227"/>
                <a:gd name="T13" fmla="*/ 85 h 222"/>
                <a:gd name="T14" fmla="*/ 142 w 227"/>
                <a:gd name="T15" fmla="*/ 85 h 222"/>
                <a:gd name="T16" fmla="*/ 170 w 227"/>
                <a:gd name="T17" fmla="*/ 85 h 222"/>
                <a:gd name="T18" fmla="*/ 170 w 227"/>
                <a:gd name="T19" fmla="*/ 102 h 222"/>
                <a:gd name="T20" fmla="*/ 170 w 227"/>
                <a:gd name="T21" fmla="*/ 119 h 222"/>
                <a:gd name="T22" fmla="*/ 170 w 227"/>
                <a:gd name="T23" fmla="*/ 136 h 222"/>
                <a:gd name="T24" fmla="*/ 184 w 227"/>
                <a:gd name="T25" fmla="*/ 153 h 222"/>
                <a:gd name="T26" fmla="*/ 184 w 227"/>
                <a:gd name="T27" fmla="*/ 171 h 222"/>
                <a:gd name="T28" fmla="*/ 198 w 227"/>
                <a:gd name="T29" fmla="*/ 188 h 222"/>
                <a:gd name="T30" fmla="*/ 212 w 227"/>
                <a:gd name="T31" fmla="*/ 205 h 222"/>
                <a:gd name="T32" fmla="*/ 227 w 227"/>
                <a:gd name="T33" fmla="*/ 222 h 222"/>
                <a:gd name="T34" fmla="*/ 198 w 227"/>
                <a:gd name="T35" fmla="*/ 205 h 222"/>
                <a:gd name="T36" fmla="*/ 184 w 227"/>
                <a:gd name="T37" fmla="*/ 205 h 222"/>
                <a:gd name="T38" fmla="*/ 170 w 227"/>
                <a:gd name="T39" fmla="*/ 205 h 222"/>
                <a:gd name="T40" fmla="*/ 142 w 227"/>
                <a:gd name="T41" fmla="*/ 188 h 222"/>
                <a:gd name="T42" fmla="*/ 127 w 227"/>
                <a:gd name="T43" fmla="*/ 188 h 222"/>
                <a:gd name="T44" fmla="*/ 113 w 227"/>
                <a:gd name="T45" fmla="*/ 171 h 222"/>
                <a:gd name="T46" fmla="*/ 99 w 227"/>
                <a:gd name="T47" fmla="*/ 153 h 222"/>
                <a:gd name="T48" fmla="*/ 85 w 227"/>
                <a:gd name="T49" fmla="*/ 153 h 222"/>
                <a:gd name="T50" fmla="*/ 71 w 227"/>
                <a:gd name="T51" fmla="*/ 136 h 222"/>
                <a:gd name="T52" fmla="*/ 57 w 227"/>
                <a:gd name="T53" fmla="*/ 119 h 222"/>
                <a:gd name="T54" fmla="*/ 42 w 227"/>
                <a:gd name="T55" fmla="*/ 102 h 222"/>
                <a:gd name="T56" fmla="*/ 28 w 227"/>
                <a:gd name="T57" fmla="*/ 85 h 222"/>
                <a:gd name="T58" fmla="*/ 28 w 227"/>
                <a:gd name="T59" fmla="*/ 68 h 222"/>
                <a:gd name="T60" fmla="*/ 14 w 227"/>
                <a:gd name="T61" fmla="*/ 51 h 222"/>
                <a:gd name="T62" fmla="*/ 14 w 227"/>
                <a:gd name="T63" fmla="*/ 34 h 222"/>
                <a:gd name="T64" fmla="*/ 0 w 227"/>
                <a:gd name="T65" fmla="*/ 0 h 2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7"/>
                <a:gd name="T100" fmla="*/ 0 h 222"/>
                <a:gd name="T101" fmla="*/ 227 w 227"/>
                <a:gd name="T102" fmla="*/ 222 h 2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7" h="222">
                  <a:moveTo>
                    <a:pt x="0" y="0"/>
                  </a:moveTo>
                  <a:lnTo>
                    <a:pt x="14" y="34"/>
                  </a:lnTo>
                  <a:lnTo>
                    <a:pt x="28" y="51"/>
                  </a:lnTo>
                  <a:lnTo>
                    <a:pt x="42" y="51"/>
                  </a:lnTo>
                  <a:lnTo>
                    <a:pt x="71" y="68"/>
                  </a:lnTo>
                  <a:lnTo>
                    <a:pt x="85" y="85"/>
                  </a:lnTo>
                  <a:lnTo>
                    <a:pt x="113" y="85"/>
                  </a:lnTo>
                  <a:lnTo>
                    <a:pt x="142" y="85"/>
                  </a:lnTo>
                  <a:lnTo>
                    <a:pt x="170" y="85"/>
                  </a:lnTo>
                  <a:lnTo>
                    <a:pt x="170" y="102"/>
                  </a:lnTo>
                  <a:lnTo>
                    <a:pt x="170" y="119"/>
                  </a:lnTo>
                  <a:lnTo>
                    <a:pt x="170" y="136"/>
                  </a:lnTo>
                  <a:lnTo>
                    <a:pt x="184" y="153"/>
                  </a:lnTo>
                  <a:lnTo>
                    <a:pt x="184" y="171"/>
                  </a:lnTo>
                  <a:lnTo>
                    <a:pt x="198" y="188"/>
                  </a:lnTo>
                  <a:lnTo>
                    <a:pt x="212" y="205"/>
                  </a:lnTo>
                  <a:lnTo>
                    <a:pt x="227" y="222"/>
                  </a:lnTo>
                  <a:lnTo>
                    <a:pt x="198" y="205"/>
                  </a:lnTo>
                  <a:lnTo>
                    <a:pt x="184" y="205"/>
                  </a:lnTo>
                  <a:lnTo>
                    <a:pt x="170" y="205"/>
                  </a:lnTo>
                  <a:lnTo>
                    <a:pt x="142" y="188"/>
                  </a:lnTo>
                  <a:lnTo>
                    <a:pt x="127" y="188"/>
                  </a:lnTo>
                  <a:lnTo>
                    <a:pt x="113" y="171"/>
                  </a:lnTo>
                  <a:lnTo>
                    <a:pt x="99" y="153"/>
                  </a:lnTo>
                  <a:lnTo>
                    <a:pt x="85" y="153"/>
                  </a:lnTo>
                  <a:lnTo>
                    <a:pt x="71" y="136"/>
                  </a:lnTo>
                  <a:lnTo>
                    <a:pt x="57" y="119"/>
                  </a:lnTo>
                  <a:lnTo>
                    <a:pt x="42" y="102"/>
                  </a:lnTo>
                  <a:lnTo>
                    <a:pt x="28" y="85"/>
                  </a:lnTo>
                  <a:lnTo>
                    <a:pt x="28" y="68"/>
                  </a:lnTo>
                  <a:lnTo>
                    <a:pt x="14" y="51"/>
                  </a:lnTo>
                  <a:lnTo>
                    <a:pt x="1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57" name="Freeform 23"/>
            <p:cNvSpPr>
              <a:spLocks/>
            </p:cNvSpPr>
            <p:nvPr/>
          </p:nvSpPr>
          <p:spPr bwMode="auto">
            <a:xfrm>
              <a:off x="751" y="1608"/>
              <a:ext cx="468" cy="614"/>
            </a:xfrm>
            <a:custGeom>
              <a:avLst/>
              <a:gdLst>
                <a:gd name="T0" fmla="*/ 128 w 468"/>
                <a:gd name="T1" fmla="*/ 0 h 614"/>
                <a:gd name="T2" fmla="*/ 142 w 468"/>
                <a:gd name="T3" fmla="*/ 0 h 614"/>
                <a:gd name="T4" fmla="*/ 43 w 468"/>
                <a:gd name="T5" fmla="*/ 478 h 614"/>
                <a:gd name="T6" fmla="*/ 43 w 468"/>
                <a:gd name="T7" fmla="*/ 512 h 614"/>
                <a:gd name="T8" fmla="*/ 57 w 468"/>
                <a:gd name="T9" fmla="*/ 529 h 614"/>
                <a:gd name="T10" fmla="*/ 85 w 468"/>
                <a:gd name="T11" fmla="*/ 546 h 614"/>
                <a:gd name="T12" fmla="*/ 100 w 468"/>
                <a:gd name="T13" fmla="*/ 563 h 614"/>
                <a:gd name="T14" fmla="*/ 128 w 468"/>
                <a:gd name="T15" fmla="*/ 563 h 614"/>
                <a:gd name="T16" fmla="*/ 142 w 468"/>
                <a:gd name="T17" fmla="*/ 580 h 614"/>
                <a:gd name="T18" fmla="*/ 170 w 468"/>
                <a:gd name="T19" fmla="*/ 580 h 614"/>
                <a:gd name="T20" fmla="*/ 199 w 468"/>
                <a:gd name="T21" fmla="*/ 580 h 614"/>
                <a:gd name="T22" fmla="*/ 227 w 468"/>
                <a:gd name="T23" fmla="*/ 563 h 614"/>
                <a:gd name="T24" fmla="*/ 255 w 468"/>
                <a:gd name="T25" fmla="*/ 563 h 614"/>
                <a:gd name="T26" fmla="*/ 270 w 468"/>
                <a:gd name="T27" fmla="*/ 563 h 614"/>
                <a:gd name="T28" fmla="*/ 298 w 468"/>
                <a:gd name="T29" fmla="*/ 546 h 614"/>
                <a:gd name="T30" fmla="*/ 326 w 468"/>
                <a:gd name="T31" fmla="*/ 546 h 614"/>
                <a:gd name="T32" fmla="*/ 355 w 468"/>
                <a:gd name="T33" fmla="*/ 546 h 614"/>
                <a:gd name="T34" fmla="*/ 369 w 468"/>
                <a:gd name="T35" fmla="*/ 529 h 614"/>
                <a:gd name="T36" fmla="*/ 397 w 468"/>
                <a:gd name="T37" fmla="*/ 529 h 614"/>
                <a:gd name="T38" fmla="*/ 397 w 468"/>
                <a:gd name="T39" fmla="*/ 529 h 614"/>
                <a:gd name="T40" fmla="*/ 411 w 468"/>
                <a:gd name="T41" fmla="*/ 529 h 614"/>
                <a:gd name="T42" fmla="*/ 425 w 468"/>
                <a:gd name="T43" fmla="*/ 529 h 614"/>
                <a:gd name="T44" fmla="*/ 425 w 468"/>
                <a:gd name="T45" fmla="*/ 529 h 614"/>
                <a:gd name="T46" fmla="*/ 440 w 468"/>
                <a:gd name="T47" fmla="*/ 546 h 614"/>
                <a:gd name="T48" fmla="*/ 454 w 468"/>
                <a:gd name="T49" fmla="*/ 546 h 614"/>
                <a:gd name="T50" fmla="*/ 454 w 468"/>
                <a:gd name="T51" fmla="*/ 546 h 614"/>
                <a:gd name="T52" fmla="*/ 468 w 468"/>
                <a:gd name="T53" fmla="*/ 546 h 614"/>
                <a:gd name="T54" fmla="*/ 440 w 468"/>
                <a:gd name="T55" fmla="*/ 546 h 614"/>
                <a:gd name="T56" fmla="*/ 397 w 468"/>
                <a:gd name="T57" fmla="*/ 546 h 614"/>
                <a:gd name="T58" fmla="*/ 369 w 468"/>
                <a:gd name="T59" fmla="*/ 546 h 614"/>
                <a:gd name="T60" fmla="*/ 340 w 468"/>
                <a:gd name="T61" fmla="*/ 563 h 614"/>
                <a:gd name="T62" fmla="*/ 312 w 468"/>
                <a:gd name="T63" fmla="*/ 563 h 614"/>
                <a:gd name="T64" fmla="*/ 284 w 468"/>
                <a:gd name="T65" fmla="*/ 580 h 614"/>
                <a:gd name="T66" fmla="*/ 255 w 468"/>
                <a:gd name="T67" fmla="*/ 580 h 614"/>
                <a:gd name="T68" fmla="*/ 241 w 468"/>
                <a:gd name="T69" fmla="*/ 597 h 614"/>
                <a:gd name="T70" fmla="*/ 213 w 468"/>
                <a:gd name="T71" fmla="*/ 597 h 614"/>
                <a:gd name="T72" fmla="*/ 185 w 468"/>
                <a:gd name="T73" fmla="*/ 614 h 614"/>
                <a:gd name="T74" fmla="*/ 156 w 468"/>
                <a:gd name="T75" fmla="*/ 614 h 614"/>
                <a:gd name="T76" fmla="*/ 128 w 468"/>
                <a:gd name="T77" fmla="*/ 614 h 614"/>
                <a:gd name="T78" fmla="*/ 100 w 468"/>
                <a:gd name="T79" fmla="*/ 614 h 614"/>
                <a:gd name="T80" fmla="*/ 71 w 468"/>
                <a:gd name="T81" fmla="*/ 597 h 614"/>
                <a:gd name="T82" fmla="*/ 43 w 468"/>
                <a:gd name="T83" fmla="*/ 597 h 614"/>
                <a:gd name="T84" fmla="*/ 0 w 468"/>
                <a:gd name="T85" fmla="*/ 580 h 614"/>
                <a:gd name="T86" fmla="*/ 128 w 468"/>
                <a:gd name="T87" fmla="*/ 0 h 6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8"/>
                <a:gd name="T133" fmla="*/ 0 h 614"/>
                <a:gd name="T134" fmla="*/ 468 w 468"/>
                <a:gd name="T135" fmla="*/ 614 h 6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8" h="614">
                  <a:moveTo>
                    <a:pt x="128" y="0"/>
                  </a:moveTo>
                  <a:lnTo>
                    <a:pt x="142" y="0"/>
                  </a:lnTo>
                  <a:lnTo>
                    <a:pt x="43" y="478"/>
                  </a:lnTo>
                  <a:lnTo>
                    <a:pt x="43" y="512"/>
                  </a:lnTo>
                  <a:lnTo>
                    <a:pt x="57" y="529"/>
                  </a:lnTo>
                  <a:lnTo>
                    <a:pt x="85" y="546"/>
                  </a:lnTo>
                  <a:lnTo>
                    <a:pt x="100" y="563"/>
                  </a:lnTo>
                  <a:lnTo>
                    <a:pt x="128" y="563"/>
                  </a:lnTo>
                  <a:lnTo>
                    <a:pt x="142" y="580"/>
                  </a:lnTo>
                  <a:lnTo>
                    <a:pt x="170" y="580"/>
                  </a:lnTo>
                  <a:lnTo>
                    <a:pt x="199" y="580"/>
                  </a:lnTo>
                  <a:lnTo>
                    <a:pt x="227" y="563"/>
                  </a:lnTo>
                  <a:lnTo>
                    <a:pt x="255" y="563"/>
                  </a:lnTo>
                  <a:lnTo>
                    <a:pt x="270" y="563"/>
                  </a:lnTo>
                  <a:lnTo>
                    <a:pt x="298" y="546"/>
                  </a:lnTo>
                  <a:lnTo>
                    <a:pt x="326" y="546"/>
                  </a:lnTo>
                  <a:lnTo>
                    <a:pt x="355" y="546"/>
                  </a:lnTo>
                  <a:lnTo>
                    <a:pt x="369" y="529"/>
                  </a:lnTo>
                  <a:lnTo>
                    <a:pt x="397" y="529"/>
                  </a:lnTo>
                  <a:lnTo>
                    <a:pt x="411" y="529"/>
                  </a:lnTo>
                  <a:lnTo>
                    <a:pt x="425" y="529"/>
                  </a:lnTo>
                  <a:lnTo>
                    <a:pt x="440" y="546"/>
                  </a:lnTo>
                  <a:lnTo>
                    <a:pt x="454" y="546"/>
                  </a:lnTo>
                  <a:lnTo>
                    <a:pt x="468" y="546"/>
                  </a:lnTo>
                  <a:lnTo>
                    <a:pt x="440" y="546"/>
                  </a:lnTo>
                  <a:lnTo>
                    <a:pt x="397" y="546"/>
                  </a:lnTo>
                  <a:lnTo>
                    <a:pt x="369" y="546"/>
                  </a:lnTo>
                  <a:lnTo>
                    <a:pt x="340" y="563"/>
                  </a:lnTo>
                  <a:lnTo>
                    <a:pt x="312" y="563"/>
                  </a:lnTo>
                  <a:lnTo>
                    <a:pt x="284" y="580"/>
                  </a:lnTo>
                  <a:lnTo>
                    <a:pt x="255" y="580"/>
                  </a:lnTo>
                  <a:lnTo>
                    <a:pt x="241" y="597"/>
                  </a:lnTo>
                  <a:lnTo>
                    <a:pt x="213" y="597"/>
                  </a:lnTo>
                  <a:lnTo>
                    <a:pt x="185" y="614"/>
                  </a:lnTo>
                  <a:lnTo>
                    <a:pt x="156" y="614"/>
                  </a:lnTo>
                  <a:lnTo>
                    <a:pt x="128" y="614"/>
                  </a:lnTo>
                  <a:lnTo>
                    <a:pt x="100" y="614"/>
                  </a:lnTo>
                  <a:lnTo>
                    <a:pt x="71" y="597"/>
                  </a:lnTo>
                  <a:lnTo>
                    <a:pt x="43" y="597"/>
                  </a:lnTo>
                  <a:lnTo>
                    <a:pt x="0" y="58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58" name="Freeform 24"/>
            <p:cNvSpPr>
              <a:spLocks/>
            </p:cNvSpPr>
            <p:nvPr/>
          </p:nvSpPr>
          <p:spPr bwMode="auto">
            <a:xfrm>
              <a:off x="1403" y="1590"/>
              <a:ext cx="156" cy="632"/>
            </a:xfrm>
            <a:custGeom>
              <a:avLst/>
              <a:gdLst>
                <a:gd name="T0" fmla="*/ 0 w 156"/>
                <a:gd name="T1" fmla="*/ 103 h 632"/>
                <a:gd name="T2" fmla="*/ 14 w 156"/>
                <a:gd name="T3" fmla="*/ 86 h 632"/>
                <a:gd name="T4" fmla="*/ 43 w 156"/>
                <a:gd name="T5" fmla="*/ 52 h 632"/>
                <a:gd name="T6" fmla="*/ 71 w 156"/>
                <a:gd name="T7" fmla="*/ 35 h 632"/>
                <a:gd name="T8" fmla="*/ 85 w 156"/>
                <a:gd name="T9" fmla="*/ 18 h 632"/>
                <a:gd name="T10" fmla="*/ 99 w 156"/>
                <a:gd name="T11" fmla="*/ 18 h 632"/>
                <a:gd name="T12" fmla="*/ 128 w 156"/>
                <a:gd name="T13" fmla="*/ 0 h 632"/>
                <a:gd name="T14" fmla="*/ 142 w 156"/>
                <a:gd name="T15" fmla="*/ 0 h 632"/>
                <a:gd name="T16" fmla="*/ 156 w 156"/>
                <a:gd name="T17" fmla="*/ 0 h 632"/>
                <a:gd name="T18" fmla="*/ 156 w 156"/>
                <a:gd name="T19" fmla="*/ 547 h 632"/>
                <a:gd name="T20" fmla="*/ 142 w 156"/>
                <a:gd name="T21" fmla="*/ 564 h 632"/>
                <a:gd name="T22" fmla="*/ 113 w 156"/>
                <a:gd name="T23" fmla="*/ 564 h 632"/>
                <a:gd name="T24" fmla="*/ 99 w 156"/>
                <a:gd name="T25" fmla="*/ 564 h 632"/>
                <a:gd name="T26" fmla="*/ 85 w 156"/>
                <a:gd name="T27" fmla="*/ 581 h 632"/>
                <a:gd name="T28" fmla="*/ 57 w 156"/>
                <a:gd name="T29" fmla="*/ 581 h 632"/>
                <a:gd name="T30" fmla="*/ 43 w 156"/>
                <a:gd name="T31" fmla="*/ 598 h 632"/>
                <a:gd name="T32" fmla="*/ 14 w 156"/>
                <a:gd name="T33" fmla="*/ 615 h 632"/>
                <a:gd name="T34" fmla="*/ 0 w 156"/>
                <a:gd name="T35" fmla="*/ 632 h 632"/>
                <a:gd name="T36" fmla="*/ 0 w 156"/>
                <a:gd name="T37" fmla="*/ 103 h 6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632"/>
                <a:gd name="T59" fmla="*/ 156 w 156"/>
                <a:gd name="T60" fmla="*/ 632 h 6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632">
                  <a:moveTo>
                    <a:pt x="0" y="103"/>
                  </a:moveTo>
                  <a:lnTo>
                    <a:pt x="14" y="86"/>
                  </a:lnTo>
                  <a:lnTo>
                    <a:pt x="43" y="52"/>
                  </a:lnTo>
                  <a:lnTo>
                    <a:pt x="71" y="35"/>
                  </a:lnTo>
                  <a:lnTo>
                    <a:pt x="85" y="18"/>
                  </a:lnTo>
                  <a:lnTo>
                    <a:pt x="99" y="18"/>
                  </a:lnTo>
                  <a:lnTo>
                    <a:pt x="128" y="0"/>
                  </a:lnTo>
                  <a:lnTo>
                    <a:pt x="142" y="0"/>
                  </a:lnTo>
                  <a:lnTo>
                    <a:pt x="156" y="0"/>
                  </a:lnTo>
                  <a:lnTo>
                    <a:pt x="156" y="547"/>
                  </a:lnTo>
                  <a:lnTo>
                    <a:pt x="142" y="564"/>
                  </a:lnTo>
                  <a:lnTo>
                    <a:pt x="113" y="564"/>
                  </a:lnTo>
                  <a:lnTo>
                    <a:pt x="99" y="564"/>
                  </a:lnTo>
                  <a:lnTo>
                    <a:pt x="85" y="581"/>
                  </a:lnTo>
                  <a:lnTo>
                    <a:pt x="57" y="581"/>
                  </a:lnTo>
                  <a:lnTo>
                    <a:pt x="43" y="598"/>
                  </a:lnTo>
                  <a:lnTo>
                    <a:pt x="14" y="615"/>
                  </a:lnTo>
                  <a:lnTo>
                    <a:pt x="0" y="632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59" name="Freeform 25"/>
            <p:cNvSpPr>
              <a:spLocks/>
            </p:cNvSpPr>
            <p:nvPr/>
          </p:nvSpPr>
          <p:spPr bwMode="auto">
            <a:xfrm>
              <a:off x="879" y="1590"/>
              <a:ext cx="142" cy="376"/>
            </a:xfrm>
            <a:custGeom>
              <a:avLst/>
              <a:gdLst>
                <a:gd name="T0" fmla="*/ 142 w 142"/>
                <a:gd name="T1" fmla="*/ 35 h 376"/>
                <a:gd name="T2" fmla="*/ 127 w 142"/>
                <a:gd name="T3" fmla="*/ 35 h 376"/>
                <a:gd name="T4" fmla="*/ 113 w 142"/>
                <a:gd name="T5" fmla="*/ 35 h 376"/>
                <a:gd name="T6" fmla="*/ 99 w 142"/>
                <a:gd name="T7" fmla="*/ 35 h 376"/>
                <a:gd name="T8" fmla="*/ 85 w 142"/>
                <a:gd name="T9" fmla="*/ 18 h 376"/>
                <a:gd name="T10" fmla="*/ 71 w 142"/>
                <a:gd name="T11" fmla="*/ 18 h 376"/>
                <a:gd name="T12" fmla="*/ 57 w 142"/>
                <a:gd name="T13" fmla="*/ 18 h 376"/>
                <a:gd name="T14" fmla="*/ 42 w 142"/>
                <a:gd name="T15" fmla="*/ 0 h 376"/>
                <a:gd name="T16" fmla="*/ 28 w 142"/>
                <a:gd name="T17" fmla="*/ 0 h 376"/>
                <a:gd name="T18" fmla="*/ 14 w 142"/>
                <a:gd name="T19" fmla="*/ 35 h 376"/>
                <a:gd name="T20" fmla="*/ 14 w 142"/>
                <a:gd name="T21" fmla="*/ 103 h 376"/>
                <a:gd name="T22" fmla="*/ 0 w 142"/>
                <a:gd name="T23" fmla="*/ 154 h 376"/>
                <a:gd name="T24" fmla="*/ 0 w 142"/>
                <a:gd name="T25" fmla="*/ 205 h 376"/>
                <a:gd name="T26" fmla="*/ 14 w 142"/>
                <a:gd name="T27" fmla="*/ 274 h 376"/>
                <a:gd name="T28" fmla="*/ 28 w 142"/>
                <a:gd name="T29" fmla="*/ 325 h 376"/>
                <a:gd name="T30" fmla="*/ 71 w 142"/>
                <a:gd name="T31" fmla="*/ 359 h 376"/>
                <a:gd name="T32" fmla="*/ 127 w 142"/>
                <a:gd name="T33" fmla="*/ 376 h 376"/>
                <a:gd name="T34" fmla="*/ 142 w 142"/>
                <a:gd name="T35" fmla="*/ 35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"/>
                <a:gd name="T55" fmla="*/ 0 h 376"/>
                <a:gd name="T56" fmla="*/ 142 w 142"/>
                <a:gd name="T57" fmla="*/ 376 h 3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" h="376">
                  <a:moveTo>
                    <a:pt x="142" y="35"/>
                  </a:moveTo>
                  <a:lnTo>
                    <a:pt x="127" y="35"/>
                  </a:lnTo>
                  <a:lnTo>
                    <a:pt x="113" y="35"/>
                  </a:lnTo>
                  <a:lnTo>
                    <a:pt x="99" y="35"/>
                  </a:lnTo>
                  <a:lnTo>
                    <a:pt x="85" y="18"/>
                  </a:lnTo>
                  <a:lnTo>
                    <a:pt x="71" y="18"/>
                  </a:lnTo>
                  <a:lnTo>
                    <a:pt x="57" y="18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4" y="35"/>
                  </a:lnTo>
                  <a:lnTo>
                    <a:pt x="14" y="103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14" y="274"/>
                  </a:lnTo>
                  <a:lnTo>
                    <a:pt x="28" y="325"/>
                  </a:lnTo>
                  <a:lnTo>
                    <a:pt x="71" y="359"/>
                  </a:lnTo>
                  <a:lnTo>
                    <a:pt x="127" y="376"/>
                  </a:lnTo>
                  <a:lnTo>
                    <a:pt x="142" y="35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60" name="Freeform 26"/>
            <p:cNvSpPr>
              <a:spLocks/>
            </p:cNvSpPr>
            <p:nvPr/>
          </p:nvSpPr>
          <p:spPr bwMode="auto">
            <a:xfrm>
              <a:off x="808" y="1778"/>
              <a:ext cx="326" cy="393"/>
            </a:xfrm>
            <a:custGeom>
              <a:avLst/>
              <a:gdLst>
                <a:gd name="T0" fmla="*/ 57 w 326"/>
                <a:gd name="T1" fmla="*/ 0 h 393"/>
                <a:gd name="T2" fmla="*/ 57 w 326"/>
                <a:gd name="T3" fmla="*/ 34 h 393"/>
                <a:gd name="T4" fmla="*/ 43 w 326"/>
                <a:gd name="T5" fmla="*/ 69 h 393"/>
                <a:gd name="T6" fmla="*/ 43 w 326"/>
                <a:gd name="T7" fmla="*/ 120 h 393"/>
                <a:gd name="T8" fmla="*/ 28 w 326"/>
                <a:gd name="T9" fmla="*/ 171 h 393"/>
                <a:gd name="T10" fmla="*/ 14 w 326"/>
                <a:gd name="T11" fmla="*/ 222 h 393"/>
                <a:gd name="T12" fmla="*/ 0 w 326"/>
                <a:gd name="T13" fmla="*/ 273 h 393"/>
                <a:gd name="T14" fmla="*/ 0 w 326"/>
                <a:gd name="T15" fmla="*/ 291 h 393"/>
                <a:gd name="T16" fmla="*/ 0 w 326"/>
                <a:gd name="T17" fmla="*/ 308 h 393"/>
                <a:gd name="T18" fmla="*/ 0 w 326"/>
                <a:gd name="T19" fmla="*/ 342 h 393"/>
                <a:gd name="T20" fmla="*/ 28 w 326"/>
                <a:gd name="T21" fmla="*/ 359 h 393"/>
                <a:gd name="T22" fmla="*/ 43 w 326"/>
                <a:gd name="T23" fmla="*/ 376 h 393"/>
                <a:gd name="T24" fmla="*/ 57 w 326"/>
                <a:gd name="T25" fmla="*/ 376 h 393"/>
                <a:gd name="T26" fmla="*/ 85 w 326"/>
                <a:gd name="T27" fmla="*/ 393 h 393"/>
                <a:gd name="T28" fmla="*/ 113 w 326"/>
                <a:gd name="T29" fmla="*/ 393 h 393"/>
                <a:gd name="T30" fmla="*/ 128 w 326"/>
                <a:gd name="T31" fmla="*/ 393 h 393"/>
                <a:gd name="T32" fmla="*/ 156 w 326"/>
                <a:gd name="T33" fmla="*/ 393 h 393"/>
                <a:gd name="T34" fmla="*/ 184 w 326"/>
                <a:gd name="T35" fmla="*/ 376 h 393"/>
                <a:gd name="T36" fmla="*/ 213 w 326"/>
                <a:gd name="T37" fmla="*/ 376 h 393"/>
                <a:gd name="T38" fmla="*/ 241 w 326"/>
                <a:gd name="T39" fmla="*/ 376 h 393"/>
                <a:gd name="T40" fmla="*/ 255 w 326"/>
                <a:gd name="T41" fmla="*/ 376 h 393"/>
                <a:gd name="T42" fmla="*/ 283 w 326"/>
                <a:gd name="T43" fmla="*/ 359 h 393"/>
                <a:gd name="T44" fmla="*/ 298 w 326"/>
                <a:gd name="T45" fmla="*/ 359 h 393"/>
                <a:gd name="T46" fmla="*/ 312 w 326"/>
                <a:gd name="T47" fmla="*/ 359 h 393"/>
                <a:gd name="T48" fmla="*/ 326 w 326"/>
                <a:gd name="T49" fmla="*/ 359 h 393"/>
                <a:gd name="T50" fmla="*/ 298 w 326"/>
                <a:gd name="T51" fmla="*/ 342 h 393"/>
                <a:gd name="T52" fmla="*/ 255 w 326"/>
                <a:gd name="T53" fmla="*/ 342 h 393"/>
                <a:gd name="T54" fmla="*/ 227 w 326"/>
                <a:gd name="T55" fmla="*/ 342 h 393"/>
                <a:gd name="T56" fmla="*/ 213 w 326"/>
                <a:gd name="T57" fmla="*/ 325 h 393"/>
                <a:gd name="T58" fmla="*/ 184 w 326"/>
                <a:gd name="T59" fmla="*/ 308 h 393"/>
                <a:gd name="T60" fmla="*/ 156 w 326"/>
                <a:gd name="T61" fmla="*/ 291 h 393"/>
                <a:gd name="T62" fmla="*/ 142 w 326"/>
                <a:gd name="T63" fmla="*/ 273 h 393"/>
                <a:gd name="T64" fmla="*/ 113 w 326"/>
                <a:gd name="T65" fmla="*/ 256 h 393"/>
                <a:gd name="T66" fmla="*/ 99 w 326"/>
                <a:gd name="T67" fmla="*/ 239 h 393"/>
                <a:gd name="T68" fmla="*/ 85 w 326"/>
                <a:gd name="T69" fmla="*/ 222 h 393"/>
                <a:gd name="T70" fmla="*/ 71 w 326"/>
                <a:gd name="T71" fmla="*/ 188 h 393"/>
                <a:gd name="T72" fmla="*/ 71 w 326"/>
                <a:gd name="T73" fmla="*/ 154 h 393"/>
                <a:gd name="T74" fmla="*/ 57 w 326"/>
                <a:gd name="T75" fmla="*/ 120 h 393"/>
                <a:gd name="T76" fmla="*/ 57 w 326"/>
                <a:gd name="T77" fmla="*/ 86 h 393"/>
                <a:gd name="T78" fmla="*/ 57 w 326"/>
                <a:gd name="T79" fmla="*/ 52 h 393"/>
                <a:gd name="T80" fmla="*/ 57 w 326"/>
                <a:gd name="T81" fmla="*/ 0 h 3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6"/>
                <a:gd name="T124" fmla="*/ 0 h 393"/>
                <a:gd name="T125" fmla="*/ 326 w 326"/>
                <a:gd name="T126" fmla="*/ 393 h 3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6" h="393">
                  <a:moveTo>
                    <a:pt x="57" y="0"/>
                  </a:moveTo>
                  <a:lnTo>
                    <a:pt x="57" y="34"/>
                  </a:lnTo>
                  <a:lnTo>
                    <a:pt x="43" y="69"/>
                  </a:lnTo>
                  <a:lnTo>
                    <a:pt x="43" y="120"/>
                  </a:lnTo>
                  <a:lnTo>
                    <a:pt x="28" y="171"/>
                  </a:lnTo>
                  <a:lnTo>
                    <a:pt x="14" y="222"/>
                  </a:lnTo>
                  <a:lnTo>
                    <a:pt x="0" y="273"/>
                  </a:lnTo>
                  <a:lnTo>
                    <a:pt x="0" y="291"/>
                  </a:lnTo>
                  <a:lnTo>
                    <a:pt x="0" y="308"/>
                  </a:lnTo>
                  <a:lnTo>
                    <a:pt x="0" y="342"/>
                  </a:lnTo>
                  <a:lnTo>
                    <a:pt x="28" y="359"/>
                  </a:lnTo>
                  <a:lnTo>
                    <a:pt x="43" y="376"/>
                  </a:lnTo>
                  <a:lnTo>
                    <a:pt x="57" y="376"/>
                  </a:lnTo>
                  <a:lnTo>
                    <a:pt x="85" y="393"/>
                  </a:lnTo>
                  <a:lnTo>
                    <a:pt x="113" y="393"/>
                  </a:lnTo>
                  <a:lnTo>
                    <a:pt x="128" y="393"/>
                  </a:lnTo>
                  <a:lnTo>
                    <a:pt x="156" y="393"/>
                  </a:lnTo>
                  <a:lnTo>
                    <a:pt x="184" y="376"/>
                  </a:lnTo>
                  <a:lnTo>
                    <a:pt x="213" y="376"/>
                  </a:lnTo>
                  <a:lnTo>
                    <a:pt x="241" y="376"/>
                  </a:lnTo>
                  <a:lnTo>
                    <a:pt x="255" y="376"/>
                  </a:lnTo>
                  <a:lnTo>
                    <a:pt x="283" y="359"/>
                  </a:lnTo>
                  <a:lnTo>
                    <a:pt x="298" y="359"/>
                  </a:lnTo>
                  <a:lnTo>
                    <a:pt x="312" y="359"/>
                  </a:lnTo>
                  <a:lnTo>
                    <a:pt x="326" y="359"/>
                  </a:lnTo>
                  <a:lnTo>
                    <a:pt x="298" y="342"/>
                  </a:lnTo>
                  <a:lnTo>
                    <a:pt x="255" y="342"/>
                  </a:lnTo>
                  <a:lnTo>
                    <a:pt x="227" y="342"/>
                  </a:lnTo>
                  <a:lnTo>
                    <a:pt x="213" y="325"/>
                  </a:lnTo>
                  <a:lnTo>
                    <a:pt x="184" y="308"/>
                  </a:lnTo>
                  <a:lnTo>
                    <a:pt x="156" y="291"/>
                  </a:lnTo>
                  <a:lnTo>
                    <a:pt x="142" y="273"/>
                  </a:lnTo>
                  <a:lnTo>
                    <a:pt x="113" y="256"/>
                  </a:lnTo>
                  <a:lnTo>
                    <a:pt x="99" y="239"/>
                  </a:lnTo>
                  <a:lnTo>
                    <a:pt x="85" y="222"/>
                  </a:lnTo>
                  <a:lnTo>
                    <a:pt x="71" y="188"/>
                  </a:lnTo>
                  <a:lnTo>
                    <a:pt x="71" y="154"/>
                  </a:lnTo>
                  <a:lnTo>
                    <a:pt x="57" y="120"/>
                  </a:lnTo>
                  <a:lnTo>
                    <a:pt x="57" y="86"/>
                  </a:lnTo>
                  <a:lnTo>
                    <a:pt x="57" y="5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86395" name="Rectangle 27"/>
          <p:cNvSpPr>
            <a:spLocks noChangeArrowheads="1"/>
          </p:cNvSpPr>
          <p:nvPr/>
        </p:nvSpPr>
        <p:spPr bwMode="auto">
          <a:xfrm>
            <a:off x="3654659" y="4261822"/>
            <a:ext cx="16716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</a:rPr>
              <a:t>20</a:t>
            </a:r>
            <a:endParaRPr lang="en-US" sz="60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536" name="Text Box 29"/>
          <p:cNvSpPr txBox="1">
            <a:spLocks noChangeArrowheads="1"/>
          </p:cNvSpPr>
          <p:nvPr/>
        </p:nvSpPr>
        <p:spPr bwMode="auto">
          <a:xfrm>
            <a:off x="2727425" y="1302146"/>
            <a:ext cx="335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00FF"/>
                </a:solidFill>
              </a:rPr>
              <a:t>Tập làm văn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304797" y="2055963"/>
            <a:ext cx="8839201" cy="77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595" tIns="50795" rIns="101595" bIns="50795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101596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itchFamily="18" charset="0"/>
              </a:rPr>
              <a:t>Chào hỏi. Tự giới thiệu</a:t>
            </a:r>
            <a:endParaRPr kumimoji="0" lang="en-US" altLang="vi-VN" sz="4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28600"/>
            <a:ext cx="7010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imn"/>
              </a:rPr>
              <a:t>Thứ</a:t>
            </a:r>
            <a:r>
              <a:rPr lang="en-US" sz="3200" dirty="0" smtClean="0">
                <a:solidFill>
                  <a:schemeClr val="tx1"/>
                </a:solidFill>
                <a:latin typeface="Times New Romaim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imn"/>
              </a:rPr>
              <a:t>sáu</a:t>
            </a:r>
            <a:r>
              <a:rPr lang="en-US" sz="3200" dirty="0" smtClean="0">
                <a:solidFill>
                  <a:schemeClr val="tx1"/>
                </a:solidFill>
                <a:latin typeface="Times New Romaim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imn"/>
              </a:rPr>
              <a:t>ngày</a:t>
            </a:r>
            <a:r>
              <a:rPr lang="en-US" sz="3200" dirty="0" smtClean="0">
                <a:solidFill>
                  <a:schemeClr val="tx1"/>
                </a:solidFill>
                <a:latin typeface="Times New Romaimn"/>
              </a:rPr>
              <a:t> 18 </a:t>
            </a:r>
            <a:r>
              <a:rPr lang="en-US" sz="3200" dirty="0" err="1" smtClean="0">
                <a:solidFill>
                  <a:schemeClr val="tx1"/>
                </a:solidFill>
                <a:latin typeface="Times New Romaimn"/>
              </a:rPr>
              <a:t>tháng</a:t>
            </a:r>
            <a:r>
              <a:rPr lang="en-US" sz="3200" dirty="0" smtClean="0">
                <a:solidFill>
                  <a:schemeClr val="tx1"/>
                </a:solidFill>
                <a:latin typeface="Times New Romaimn"/>
              </a:rPr>
              <a:t> 9 </a:t>
            </a:r>
            <a:r>
              <a:rPr lang="en-US" sz="3200" dirty="0" err="1" smtClean="0">
                <a:solidFill>
                  <a:schemeClr val="tx1"/>
                </a:solidFill>
                <a:latin typeface="Times New Romaimn"/>
              </a:rPr>
              <a:t>năm</a:t>
            </a:r>
            <a:r>
              <a:rPr lang="en-US" sz="3200" dirty="0" smtClean="0">
                <a:solidFill>
                  <a:schemeClr val="tx1"/>
                </a:solidFill>
                <a:latin typeface="Times New Romaimn"/>
              </a:rPr>
              <a:t> 2020</a:t>
            </a:r>
            <a:endParaRPr lang="en-US" dirty="0">
              <a:latin typeface="Times New Romaim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6354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95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3400" y="304800"/>
            <a:ext cx="8001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Ghi dấu x vào ô trống trước lời chào không đúng.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chào bố, mẹ để đi học.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133600"/>
            <a:ext cx="457200" cy="584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048000"/>
            <a:ext cx="457200" cy="584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038600"/>
            <a:ext cx="457200" cy="584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20574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 chào bố mẹ ạ.</a:t>
            </a: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95400" y="3048000"/>
            <a:ext cx="624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Bố mẹ ạ.</a:t>
            </a: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9200" y="40386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 chào bố mẹ con đi học ạ.</a:t>
            </a: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2971800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</a:rPr>
              <a:t>x</a:t>
            </a:r>
            <a:endParaRPr lang="vi-VN" sz="3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3400" y="304800"/>
            <a:ext cx="8001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133600"/>
            <a:ext cx="457200" cy="584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048000"/>
            <a:ext cx="457200" cy="584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038600"/>
            <a:ext cx="457200" cy="584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20574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 chào thầy ( cô ) ạ.</a:t>
            </a: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30480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 chào thầy ( cô ) ạ.</a:t>
            </a: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9200" y="40386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Thầy ( cô ).</a:t>
            </a: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3925888"/>
            <a:ext cx="68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</a:rPr>
              <a:t>x</a:t>
            </a:r>
            <a:endParaRPr lang="vi-VN" sz="3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0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3400" y="304800"/>
            <a:ext cx="8001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133600"/>
            <a:ext cx="457200" cy="584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048000"/>
            <a:ext cx="457200" cy="584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038600"/>
            <a:ext cx="457200" cy="5842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sz="32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20574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Chào bạn.</a:t>
            </a: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30480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Ê !</a:t>
            </a: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9200" y="4038600"/>
            <a:ext cx="624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 đến lâu chưa ?</a:t>
            </a:r>
            <a:endParaRPr lang="vi-VN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2971800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</a:rPr>
              <a:t>x</a:t>
            </a:r>
            <a:endParaRPr lang="vi-VN" sz="3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TRÒ CHƠI: LÀM QUEN BẠN MỚI.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8434" name="Picture 2" descr="http://www.polyvore.com/cgi/img-thing?.out=jpg&amp;size=l&amp;tid=696339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3505200" cy="3276600"/>
          </a:xfrm>
          <a:prstGeom prst="rect">
            <a:avLst/>
          </a:prstGeom>
          <a:noFill/>
        </p:spPr>
      </p:pic>
      <p:pic>
        <p:nvPicPr>
          <p:cNvPr id="18436" name="Picture 4" descr="http://www.illustrationsof.com/royalty-free-school-kids-clipart-illustration-434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857499"/>
            <a:ext cx="3810000" cy="40005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62565" y="990600"/>
            <a:ext cx="57814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Con </a:t>
            </a:r>
            <a:r>
              <a:rPr lang="en-US" sz="2800" dirty="0" err="1" smtClean="0">
                <a:solidFill>
                  <a:srgbClr val="FFC000"/>
                </a:solidFill>
              </a:rPr>
              <a:t>sẽ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nói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gì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với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các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bạn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trong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trường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trong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ngày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đầu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tiên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đi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học</a:t>
            </a:r>
            <a:r>
              <a:rPr lang="en-US" sz="2800" dirty="0" smtClean="0">
                <a:solidFill>
                  <a:srgbClr val="FFC000"/>
                </a:solidFill>
              </a:rPr>
              <a:t>?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8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googlleplay.com/wp-content/uploads/2014/08/cartoon-images-of-children-at-school3d-cartoon-school-kids-clipart-in-design-arts-and-crafts-o7hz8i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8153400" cy="4953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-228600" y="0"/>
            <a:ext cx="3810000" cy="2057400"/>
          </a:xfrm>
          <a:prstGeom prst="cloudCallout">
            <a:avLst>
              <a:gd name="adj1" fmla="val -3414"/>
              <a:gd name="adj2" fmla="val 10479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prstClr val="black"/>
                </a:solidFill>
              </a:rPr>
              <a:t>Xin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chào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hai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cậu</a:t>
            </a:r>
            <a:r>
              <a:rPr lang="en-US" sz="2000" dirty="0" smtClean="0">
                <a:solidFill>
                  <a:prstClr val="black"/>
                </a:solidFill>
              </a:rPr>
              <a:t>. </a:t>
            </a:r>
            <a:r>
              <a:rPr lang="en-US" sz="2000" dirty="0" err="1" smtClean="0">
                <a:solidFill>
                  <a:prstClr val="black"/>
                </a:solidFill>
              </a:rPr>
              <a:t>Tớ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là</a:t>
            </a:r>
            <a:r>
              <a:rPr lang="en-US" sz="2000" dirty="0" smtClean="0">
                <a:solidFill>
                  <a:prstClr val="black"/>
                </a:solidFill>
              </a:rPr>
              <a:t> An. </a:t>
            </a:r>
            <a:r>
              <a:rPr lang="en-US" sz="2000" dirty="0" err="1" smtClean="0">
                <a:solidFill>
                  <a:prstClr val="black"/>
                </a:solidFill>
              </a:rPr>
              <a:t>Tớ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sống</a:t>
            </a:r>
            <a:r>
              <a:rPr lang="en-US" sz="2000" dirty="0" smtClean="0">
                <a:solidFill>
                  <a:prstClr val="black"/>
                </a:solidFill>
              </a:rPr>
              <a:t> ở </a:t>
            </a:r>
            <a:r>
              <a:rPr lang="en-US" sz="2000" dirty="0" err="1" smtClean="0">
                <a:solidFill>
                  <a:prstClr val="black"/>
                </a:solidFill>
              </a:rPr>
              <a:t>Gia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Lâm</a:t>
            </a:r>
            <a:r>
              <a:rPr lang="en-US" sz="2000" dirty="0" smtClean="0">
                <a:solidFill>
                  <a:prstClr val="black"/>
                </a:solidFill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</a:rPr>
              <a:t>Hà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Nội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667000" y="0"/>
            <a:ext cx="3810000" cy="2057400"/>
          </a:xfrm>
          <a:prstGeom prst="cloudCallout">
            <a:avLst>
              <a:gd name="adj1" fmla="val -9995"/>
              <a:gd name="adj2" fmla="val 768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prstClr val="black"/>
                </a:solidFill>
              </a:rPr>
              <a:t>Chào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cậu</a:t>
            </a:r>
            <a:r>
              <a:rPr lang="en-US" sz="2000" dirty="0" smtClean="0">
                <a:solidFill>
                  <a:prstClr val="black"/>
                </a:solidFill>
              </a:rPr>
              <a:t>. </a:t>
            </a:r>
            <a:r>
              <a:rPr lang="en-US" sz="2000" dirty="0" err="1" smtClean="0">
                <a:solidFill>
                  <a:prstClr val="black"/>
                </a:solidFill>
              </a:rPr>
              <a:t>Tớ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là</a:t>
            </a:r>
            <a:r>
              <a:rPr lang="en-US" sz="2000" dirty="0" smtClean="0">
                <a:solidFill>
                  <a:prstClr val="black"/>
                </a:solidFill>
              </a:rPr>
              <a:t> Nam </a:t>
            </a:r>
            <a:r>
              <a:rPr lang="en-US" sz="2000" dirty="0" err="1" smtClean="0">
                <a:solidFill>
                  <a:prstClr val="black"/>
                </a:solidFill>
              </a:rPr>
              <a:t>và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đây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là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Hương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562600" y="0"/>
            <a:ext cx="3810000" cy="2057400"/>
          </a:xfrm>
          <a:prstGeom prst="cloudCallout">
            <a:avLst>
              <a:gd name="adj1" fmla="val 29876"/>
              <a:gd name="adj2" fmla="val 10407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prstClr val="black"/>
                </a:solidFill>
              </a:rPr>
              <a:t>Rất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vui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khi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được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gặp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bạn</a:t>
            </a:r>
            <a:r>
              <a:rPr lang="en-US" sz="2000" dirty="0" smtClean="0">
                <a:solidFill>
                  <a:prstClr val="black"/>
                </a:solidFill>
              </a:rPr>
              <a:t>. </a:t>
            </a:r>
            <a:r>
              <a:rPr lang="en-US" sz="2000" dirty="0" err="1" smtClean="0">
                <a:solidFill>
                  <a:prstClr val="black"/>
                </a:solidFill>
              </a:rPr>
              <a:t>Chúng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mình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là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học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sinh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lớp</a:t>
            </a:r>
            <a:r>
              <a:rPr lang="en-US" sz="2000" dirty="0" smtClean="0">
                <a:solidFill>
                  <a:prstClr val="black"/>
                </a:solidFill>
              </a:rPr>
              <a:t> 2.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1950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708392" cy="1143000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Củng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cố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dặn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00B0F0"/>
                </a:solidFill>
                <a:latin typeface="Times New Romaimn"/>
              </a:rPr>
              <a:t>Chuẩn</a:t>
            </a:r>
            <a:r>
              <a:rPr lang="en-US" b="1" dirty="0" smtClean="0">
                <a:solidFill>
                  <a:srgbClr val="00B0F0"/>
                </a:solidFill>
                <a:latin typeface="Times New Romaimn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imes New Romaimn"/>
              </a:rPr>
              <a:t>bị</a:t>
            </a:r>
            <a:r>
              <a:rPr lang="en-US" b="1" dirty="0" smtClean="0">
                <a:solidFill>
                  <a:srgbClr val="00B0F0"/>
                </a:solidFill>
                <a:latin typeface="Times New Romaimn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Times New Romaimn"/>
              </a:rPr>
              <a:t>bài</a:t>
            </a:r>
            <a:endParaRPr lang="en-US" b="1" dirty="0" smtClean="0">
              <a:solidFill>
                <a:srgbClr val="00B0F0"/>
              </a:solidFill>
              <a:latin typeface="Times New Romaimn"/>
            </a:endParaRPr>
          </a:p>
          <a:p>
            <a:pPr algn="ctr"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imn"/>
              </a:rPr>
              <a:t>Sắp</a:t>
            </a:r>
            <a:r>
              <a:rPr lang="en-US" sz="2800" b="1" dirty="0" smtClean="0">
                <a:solidFill>
                  <a:srgbClr val="FF0000"/>
                </a:solidFill>
                <a:latin typeface="Times New Romaim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imn"/>
              </a:rPr>
              <a:t>xếp</a:t>
            </a:r>
            <a:r>
              <a:rPr lang="en-US" sz="2800" b="1" dirty="0" smtClean="0">
                <a:solidFill>
                  <a:srgbClr val="FF0000"/>
                </a:solidFill>
                <a:latin typeface="Times New Romaim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imn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im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imn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im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imn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imn"/>
              </a:rPr>
              <a:t> -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imn"/>
              </a:rPr>
              <a:t>Lập</a:t>
            </a:r>
            <a:r>
              <a:rPr lang="en-US" sz="2800" b="1" dirty="0" smtClean="0">
                <a:solidFill>
                  <a:srgbClr val="FF0000"/>
                </a:solidFill>
                <a:latin typeface="Times New Romaim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imn"/>
              </a:rPr>
              <a:t>danh</a:t>
            </a:r>
            <a:r>
              <a:rPr lang="en-US" sz="2800" b="1" dirty="0" smtClean="0">
                <a:solidFill>
                  <a:srgbClr val="FF0000"/>
                </a:solidFill>
                <a:latin typeface="Times New Romaim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imn"/>
              </a:rPr>
              <a:t>sách</a:t>
            </a:r>
            <a:r>
              <a:rPr lang="en-US" sz="2800" b="1" dirty="0" smtClean="0">
                <a:solidFill>
                  <a:srgbClr val="FF0000"/>
                </a:solidFill>
                <a:latin typeface="Times New Romaim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imn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im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imn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Times New Romaimn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imn"/>
            </a:endParaRPr>
          </a:p>
        </p:txBody>
      </p:sp>
      <p:pic>
        <p:nvPicPr>
          <p:cNvPr id="20482" name="Picture 2" descr="http://content.mycutegraphics.com/graphics/school/kids-sitting-on-rug-putting-puzzle-togeth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40469"/>
            <a:ext cx="6934200" cy="3836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674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5269992" cy="1173162"/>
          </a:xfrm>
        </p:spPr>
        <p:txBody>
          <a:bodyPr>
            <a:normAutofit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96646" indent="-514350">
              <a:buAutoNum type="alphaLcPeriod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96646" indent="-514350">
              <a:buAutoNum type="alphaLcPeriod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96646" indent="-514350">
              <a:buAutoNum type="alphaLcPeriod"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58581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003" y="130947"/>
            <a:ext cx="7498080" cy="10120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latin typeface="Times New Romaimn"/>
              </a:rPr>
              <a:t>Chào</a:t>
            </a:r>
            <a:r>
              <a:rPr lang="en-US" dirty="0" smtClean="0">
                <a:latin typeface="Times New Romaimn"/>
              </a:rPr>
              <a:t> </a:t>
            </a:r>
            <a:r>
              <a:rPr lang="en-US" dirty="0" err="1" smtClean="0">
                <a:latin typeface="Times New Romaimn"/>
              </a:rPr>
              <a:t>bố</a:t>
            </a:r>
            <a:r>
              <a:rPr lang="en-US" dirty="0" smtClean="0">
                <a:latin typeface="Times New Romaimn"/>
              </a:rPr>
              <a:t>, </a:t>
            </a:r>
            <a:r>
              <a:rPr lang="en-US" dirty="0" err="1" smtClean="0">
                <a:latin typeface="Times New Romaimn"/>
              </a:rPr>
              <a:t>mẹ</a:t>
            </a:r>
            <a:r>
              <a:rPr lang="en-US" dirty="0" smtClean="0">
                <a:latin typeface="Times New Romaimn"/>
              </a:rPr>
              <a:t> </a:t>
            </a:r>
            <a:r>
              <a:rPr lang="en-US" dirty="0" err="1" smtClean="0">
                <a:latin typeface="Times New Romaimn"/>
              </a:rPr>
              <a:t>khi</a:t>
            </a:r>
            <a:r>
              <a:rPr lang="en-US" dirty="0" smtClean="0">
                <a:latin typeface="Times New Romaimn"/>
              </a:rPr>
              <a:t> </a:t>
            </a:r>
            <a:r>
              <a:rPr lang="en-US" dirty="0" err="1" smtClean="0">
                <a:latin typeface="Times New Romaimn"/>
              </a:rPr>
              <a:t>em</a:t>
            </a:r>
            <a:r>
              <a:rPr lang="en-US" dirty="0" smtClean="0">
                <a:latin typeface="Times New Romaimn"/>
              </a:rPr>
              <a:t> </a:t>
            </a:r>
            <a:r>
              <a:rPr lang="en-US" dirty="0" err="1" smtClean="0">
                <a:latin typeface="Times New Romaimn"/>
              </a:rPr>
              <a:t>đi</a:t>
            </a:r>
            <a:r>
              <a:rPr lang="en-US" dirty="0" smtClean="0">
                <a:latin typeface="Times New Romaimn"/>
              </a:rPr>
              <a:t> </a:t>
            </a:r>
            <a:r>
              <a:rPr lang="en-US" dirty="0" err="1" smtClean="0">
                <a:latin typeface="Times New Romaimn"/>
              </a:rPr>
              <a:t>học</a:t>
            </a:r>
            <a:r>
              <a:rPr lang="en-US" dirty="0" smtClean="0">
                <a:latin typeface="Times New Romaimn"/>
              </a:rPr>
              <a:t>.</a:t>
            </a:r>
            <a:br>
              <a:rPr lang="en-US" dirty="0" smtClean="0">
                <a:latin typeface="Times New Romaimn"/>
              </a:rPr>
            </a:br>
            <a:endParaRPr lang="en-US" dirty="0">
              <a:latin typeface="Times New Romaimn"/>
            </a:endParaRPr>
          </a:p>
        </p:txBody>
      </p:sp>
      <p:pic>
        <p:nvPicPr>
          <p:cNvPr id="2054" name="Picture 6" descr="http://lh3.ggpht.com/_Gq2XWvjY8Os/StyVLTQ90MI/AAAAAAAAAow/BkkxIWF7u9M/0511-0902-1116-1963_Dad_Seeing_His_Daughter_Off_to_School_clipart_image%255B9%25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219200"/>
            <a:ext cx="3124200" cy="3244718"/>
          </a:xfrm>
          <a:prstGeom prst="rect">
            <a:avLst/>
          </a:prstGeom>
          <a:noFill/>
        </p:spPr>
      </p:pic>
      <p:pic>
        <p:nvPicPr>
          <p:cNvPr id="7" name="Picture 4" descr="http://images.clipartof.com/small/432871-Royalty-Free-RF-Clipart-Illustration-Of-A-Mother-Crouching-To-Say-Goodbye-To-Her-School-B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3886200" cy="324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611086" y="4648200"/>
            <a:ext cx="699951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- Con 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chào mẹ, con đi học </a:t>
            </a:r>
            <a:r>
              <a:rPr lang="en-US" sz="28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ạ!</a:t>
            </a:r>
            <a:br>
              <a:rPr lang="en-US" sz="28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8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Xin</a:t>
            </a:r>
            <a:r>
              <a:rPr lang="en-US" sz="28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phép ba mẹ, con đi học </a:t>
            </a:r>
            <a:r>
              <a:rPr lang="en-US" sz="28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ạ!</a:t>
            </a:r>
            <a:br>
              <a:rPr lang="en-US" sz="28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8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Mẹ</a:t>
            </a:r>
            <a:r>
              <a:rPr lang="en-US" sz="28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ơi, con đi học đây </a:t>
            </a:r>
            <a:r>
              <a:rPr lang="en-US" sz="28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ạ!</a:t>
            </a:r>
            <a:br>
              <a:rPr lang="en-US" sz="28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8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Thưa</a:t>
            </a:r>
            <a:r>
              <a:rPr lang="en-US" sz="28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ba mẹ, con đi học ạ</a:t>
            </a:r>
            <a:r>
              <a:rPr lang="en-US" sz="28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!</a:t>
            </a:r>
            <a:endParaRPr lang="en-US" sz="2000" b="1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536697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943088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imn"/>
              </a:rPr>
              <a:t>Chào thầy, cô khi em đến trường.</a:t>
            </a:r>
            <a:r>
              <a:rPr lang="en-US" dirty="0" smtClean="0">
                <a:latin typeface="Times New Romaimn"/>
              </a:rPr>
              <a:t/>
            </a:r>
            <a:br>
              <a:rPr lang="en-US" dirty="0" smtClean="0">
                <a:latin typeface="Times New Romaimn"/>
              </a:rPr>
            </a:br>
            <a:r>
              <a:rPr lang="en-US" dirty="0" smtClean="0">
                <a:latin typeface="Times New Romaimn"/>
              </a:rPr>
              <a:t/>
            </a:r>
            <a:br>
              <a:rPr lang="en-US" dirty="0" smtClean="0">
                <a:latin typeface="Times New Romaimn"/>
              </a:rPr>
            </a:br>
            <a:endParaRPr lang="en-US" dirty="0">
              <a:latin typeface="Times New Romaimn"/>
            </a:endParaRPr>
          </a:p>
        </p:txBody>
      </p:sp>
      <p:pic>
        <p:nvPicPr>
          <p:cNvPr id="1026" name="Picture 2" descr="http://4.bp.blogspot.com/-vhETVef0oKY/UdZPnYB9-9I/AAAAAAAABZM/lomBOFTMhHs/s414/gif_preschool-0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595" y="1330712"/>
            <a:ext cx="4343399" cy="4038600"/>
          </a:xfrm>
          <a:prstGeom prst="rect">
            <a:avLst/>
          </a:prstGeom>
          <a:noFill/>
        </p:spPr>
      </p:pic>
      <p:pic>
        <p:nvPicPr>
          <p:cNvPr id="1030" name="Picture 6" descr="http://www.stephdodson.com/wp-content/uploads/2010/07/Teacher-and-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3054" y="1295400"/>
            <a:ext cx="4630946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00200" y="5257800"/>
            <a:ext cx="5859966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36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chào thầy, cô ạ</a:t>
            </a:r>
            <a:r>
              <a:rPr lang="en-US" sz="36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!</a:t>
            </a:r>
          </a:p>
          <a:p>
            <a:pPr marL="685800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Dạ</a:t>
            </a:r>
            <a:r>
              <a:rPr lang="en-US" sz="36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thưa thầy, cô !</a:t>
            </a:r>
            <a:endParaRPr lang="en-US" sz="2800" b="1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95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15389"/>
            <a:ext cx="7708392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imn"/>
              </a:rPr>
              <a:t/>
            </a:r>
            <a:b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imn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imn"/>
              </a:rPr>
              <a:t>Tình huống: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imn"/>
              </a:rPr>
              <a:t/>
            </a:r>
            <a:b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imn"/>
              </a:rPr>
            </a:br>
            <a:r>
              <a:rPr lang="en-US" sz="3200" b="1" dirty="0" smtClean="0">
                <a:solidFill>
                  <a:srgbClr val="0070C0"/>
                </a:solidFill>
                <a:latin typeface="Times New Romaimn"/>
              </a:rPr>
              <a:t>Chào bạn khi gặp nhau ở trường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imn"/>
              </a:rPr>
              <a:t>.</a:t>
            </a:r>
            <a:r>
              <a:rPr lang="en-US" sz="3200" dirty="0" smtClean="0">
                <a:latin typeface="Times New Romaimn"/>
              </a:rPr>
              <a:t/>
            </a:r>
            <a:br>
              <a:rPr lang="en-US" sz="3200" dirty="0" smtClean="0">
                <a:latin typeface="Times New Romaimn"/>
              </a:rPr>
            </a:br>
            <a:endParaRPr lang="en-US" sz="3200" dirty="0">
              <a:latin typeface="Times New Romaimn"/>
            </a:endParaRPr>
          </a:p>
        </p:txBody>
      </p:sp>
      <p:pic>
        <p:nvPicPr>
          <p:cNvPr id="17410" name="Picture 2" descr="http://t2.gstatic.com/images?q=tbn:ANd9GcSRd51sqHtl0pmvbO0WS_Zoe1O2xbFnRqFVmimZGoIacD1x49o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47800" cy="1721899"/>
          </a:xfrm>
          <a:prstGeom prst="rect">
            <a:avLst/>
          </a:prstGeom>
          <a:noFill/>
        </p:spPr>
      </p:pic>
      <p:pic>
        <p:nvPicPr>
          <p:cNvPr id="17412" name="Picture 4" descr="http://content.mycutegraphics.com/graphics/school/kids-going-to-scho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057" y="1295400"/>
            <a:ext cx="3762375" cy="3429000"/>
          </a:xfrm>
          <a:prstGeom prst="rect">
            <a:avLst/>
          </a:prstGeom>
          <a:noFill/>
        </p:spPr>
      </p:pic>
      <p:pic>
        <p:nvPicPr>
          <p:cNvPr id="17414" name="Picture 6" descr="http://watermarked.cutcaster.com/cutcaster-photo-100777236-Small-school-with-kids-in-unifor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58389"/>
            <a:ext cx="4229100" cy="3200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74227" y="4876800"/>
            <a:ext cx="5943600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Chào</a:t>
            </a:r>
            <a:r>
              <a:rPr lang="en-US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cậu!</a:t>
            </a: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Chào</a:t>
            </a:r>
            <a:r>
              <a:rPr lang="en-US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bạn!</a:t>
            </a: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Chào</a:t>
            </a:r>
            <a:r>
              <a:rPr lang="en-US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ea typeface="Calibri"/>
                <a:cs typeface="Times New Roman" pitchFamily="18" charset="0"/>
              </a:rPr>
              <a:t>Thu</a:t>
            </a:r>
            <a:r>
              <a:rPr lang="en-US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!</a:t>
            </a:r>
            <a:endParaRPr lang="en-US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858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en-US" sz="2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12420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2.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Nhắc lại lời các bạn trong tranh: 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8153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>
            <a:spLocks noChangeArrowheads="1"/>
          </p:cNvSpPr>
          <p:nvPr/>
        </p:nvSpPr>
        <p:spPr bwMode="auto">
          <a:xfrm>
            <a:off x="533400" y="1493375"/>
            <a:ext cx="3487270" cy="1824038"/>
          </a:xfrm>
          <a:prstGeom prst="cloudCallout">
            <a:avLst>
              <a:gd name="adj1" fmla="val 23412"/>
              <a:gd name="adj2" fmla="val 80463"/>
            </a:avLst>
          </a:prstGeom>
          <a:solidFill>
            <a:srgbClr val="FFFFFF"/>
          </a:solidFill>
          <a:ln w="25400" algn="ctr">
            <a:solidFill>
              <a:srgbClr val="2D2D8A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Chào hai cậu. Tớ là mít. Tớ ở thành phố Tí hon</a:t>
            </a:r>
            <a:endParaRPr kumimoji="0" lang="vi-VN" sz="24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ular Callout 6"/>
          <p:cNvSpPr>
            <a:spLocks noChangeArrowheads="1"/>
          </p:cNvSpPr>
          <p:nvPr/>
        </p:nvSpPr>
        <p:spPr bwMode="auto">
          <a:xfrm>
            <a:off x="5410200" y="1676400"/>
            <a:ext cx="3886200" cy="936625"/>
          </a:xfrm>
          <a:prstGeom prst="wedgeRoundRectCallout">
            <a:avLst>
              <a:gd name="adj1" fmla="val -41301"/>
              <a:gd name="adj2" fmla="val 150296"/>
              <a:gd name="adj3" fmla="val 16667"/>
            </a:avLst>
          </a:prstGeom>
          <a:solidFill>
            <a:srgbClr val="3C8C93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Chào cậu, chúng tớ là bóng Nhựa và Bút Thép.</a:t>
            </a:r>
            <a:endParaRPr kumimoji="0" lang="vi-VN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6781800" y="3200400"/>
            <a:ext cx="2362200" cy="873125"/>
          </a:xfrm>
          <a:prstGeom prst="wedgeRoundRectCallout">
            <a:avLst>
              <a:gd name="adj1" fmla="val -26815"/>
              <a:gd name="adj2" fmla="val 83093"/>
              <a:gd name="adj3" fmla="val 16667"/>
            </a:avLst>
          </a:prstGeom>
          <a:solidFill>
            <a:srgbClr val="BBE0E3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Chúng tớ là học sinh lớp 2</a:t>
            </a:r>
            <a:endParaRPr kumimoji="0" lang="vi-VN" sz="2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47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76200" y="457200"/>
            <a:ext cx="906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 bản tự thuật theo mẫu dưới đây :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1143000"/>
            <a:ext cx="80010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 và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:…………………...…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Nam/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:……………………….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Ngày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:……………………..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Nơi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:………………………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Quê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:…………………..…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Nơi ở hiện nay :………………..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Học sinh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:………………….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:……………………..…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9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00200"/>
            <a:ext cx="8153400" cy="4821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2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Họ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và tên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6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Nguyễn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An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Nam/Nữ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Nam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Ngày </a:t>
            </a:r>
            <a:r>
              <a:rPr lang="en-US" sz="2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sinh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01/01/2013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Nơi </a:t>
            </a:r>
            <a:r>
              <a:rPr lang="en-US" sz="2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sinh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6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Hà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Nội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Quê </a:t>
            </a:r>
            <a:r>
              <a:rPr lang="en-US" sz="2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quán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6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huyện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Vũ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Thư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- </a:t>
            </a:r>
            <a:r>
              <a:rPr lang="en-US" sz="26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tỉnh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Thái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Bình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Nơi ở hiện nay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6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Thôn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7 – </a:t>
            </a:r>
            <a:r>
              <a:rPr lang="en-US" sz="26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Xã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Kim </a:t>
            </a:r>
            <a:r>
              <a:rPr lang="en-US" sz="26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Lan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– </a:t>
            </a:r>
            <a:r>
              <a:rPr lang="en-US" sz="26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Huyện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Gia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Lâm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– Tp. </a:t>
            </a:r>
            <a:r>
              <a:rPr lang="en-US" sz="26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Hà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Nội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Học </a:t>
            </a:r>
            <a:r>
              <a:rPr lang="en-US" sz="2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sinh lớp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2A2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Trường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Tiểu </a:t>
            </a:r>
            <a:r>
              <a:rPr lang="en-US" sz="26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Kim </a:t>
            </a:r>
            <a:r>
              <a:rPr lang="en-US" sz="26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Lan</a:t>
            </a:r>
            <a:r>
              <a:rPr lang="en-US" sz="26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en-US" sz="2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endParaRPr lang="en-US" sz="2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971800" y="685800"/>
            <a:ext cx="312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thuật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7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276600" y="1752600"/>
            <a:ext cx="3095625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Tập làm văn</a:t>
            </a:r>
            <a:endParaRPr lang="en-US" sz="3600" b="1" kern="1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0612" y="2362200"/>
            <a:ext cx="701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Chào hỏi. Tự giới thiệu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23563" y="3077733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Đọc bản tự thuật của em. </a:t>
            </a:r>
          </a:p>
        </p:txBody>
      </p:sp>
    </p:spTree>
    <p:extLst>
      <p:ext uri="{BB962C8B-B14F-4D97-AF65-F5344CB8AC3E}">
        <p14:creationId xmlns:p14="http://schemas.microsoft.com/office/powerpoint/2010/main" val="30628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6B72CA99-571A-4787-8DF3-8C19AA771D16}"/>
  <p:tag name="GENSWF_ADVANCE_TIME" val="4.501"/>
  <p:tag name="TIMING" val="|0.001|2|2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425</Words>
  <Application>Microsoft Office PowerPoint</Application>
  <PresentationFormat>On-screen Show (4:3)</PresentationFormat>
  <Paragraphs>69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3_Default Design</vt:lpstr>
      <vt:lpstr>PowerPoint Presentation</vt:lpstr>
      <vt:lpstr>Nói lời của em:</vt:lpstr>
      <vt:lpstr> Chào bố, mẹ khi em đi học. </vt:lpstr>
      <vt:lpstr>  Chào thầy, cô khi em đến trường.  </vt:lpstr>
      <vt:lpstr> Tình huống: Chào bạn khi gặp nhau ở trường. </vt:lpstr>
      <vt:lpstr>  Bài 2. Nhắc lại lời các bạn trong tranh: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LÀM QUEN BẠN MỚI.</vt:lpstr>
      <vt:lpstr>PowerPoint Presentation</vt:lpstr>
      <vt:lpstr>Củng cố- 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 thang</dc:creator>
  <cp:lastModifiedBy>AutoBVT</cp:lastModifiedBy>
  <cp:revision>25</cp:revision>
  <dcterms:created xsi:type="dcterms:W3CDTF">2018-11-18T13:09:49Z</dcterms:created>
  <dcterms:modified xsi:type="dcterms:W3CDTF">2020-09-18T02:20:27Z</dcterms:modified>
</cp:coreProperties>
</file>